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56" r:id="rId2"/>
    <p:sldId id="263" r:id="rId3"/>
    <p:sldId id="300" r:id="rId4"/>
    <p:sldId id="271" r:id="rId5"/>
    <p:sldId id="299" r:id="rId6"/>
    <p:sldId id="272" r:id="rId7"/>
    <p:sldId id="298" r:id="rId8"/>
    <p:sldId id="273" r:id="rId9"/>
    <p:sldId id="302" r:id="rId10"/>
    <p:sldId id="274" r:id="rId11"/>
    <p:sldId id="275" r:id="rId12"/>
    <p:sldId id="297" r:id="rId13"/>
    <p:sldId id="301" r:id="rId14"/>
    <p:sldId id="303" r:id="rId15"/>
    <p:sldId id="276" r:id="rId16"/>
    <p:sldId id="282" r:id="rId17"/>
    <p:sldId id="289" r:id="rId18"/>
    <p:sldId id="277" r:id="rId19"/>
    <p:sldId id="283" r:id="rId20"/>
    <p:sldId id="284" r:id="rId21"/>
    <p:sldId id="290" r:id="rId22"/>
    <p:sldId id="285" r:id="rId23"/>
    <p:sldId id="291" r:id="rId24"/>
    <p:sldId id="286" r:id="rId25"/>
    <p:sldId id="304" r:id="rId26"/>
    <p:sldId id="287" r:id="rId27"/>
    <p:sldId id="288" r:id="rId28"/>
    <p:sldId id="293" r:id="rId29"/>
    <p:sldId id="294" r:id="rId30"/>
    <p:sldId id="295" r:id="rId31"/>
    <p:sldId id="305" r:id="rId32"/>
    <p:sldId id="296" r:id="rId33"/>
    <p:sldId id="257" r:id="rId34"/>
    <p:sldId id="258" r:id="rId35"/>
    <p:sldId id="259" r:id="rId36"/>
    <p:sldId id="261" r:id="rId37"/>
    <p:sldId id="264" r:id="rId38"/>
    <p:sldId id="260" r:id="rId39"/>
    <p:sldId id="262" r:id="rId40"/>
    <p:sldId id="265" r:id="rId41"/>
    <p:sldId id="268" r:id="rId42"/>
    <p:sldId id="266" r:id="rId43"/>
    <p:sldId id="267" r:id="rId44"/>
    <p:sldId id="269" r:id="rId45"/>
    <p:sldId id="27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/>
    <p:restoredTop sz="63547"/>
  </p:normalViewPr>
  <p:slideViewPr>
    <p:cSldViewPr snapToGrid="0">
      <p:cViewPr varScale="1">
        <p:scale>
          <a:sx n="101" d="100"/>
          <a:sy n="101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DE68C-EDA7-4659-937D-668C987AA74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A30754-9F1F-40D1-A675-B08C59A073C7}">
      <dgm:prSet custT="1"/>
      <dgm:spPr/>
      <dgm:t>
        <a:bodyPr/>
        <a:lstStyle/>
        <a:p>
          <a:r>
            <a:rPr lang="en-US" sz="2000"/>
            <a:t>Who are you?  </a:t>
          </a:r>
        </a:p>
      </dgm:t>
    </dgm:pt>
    <dgm:pt modelId="{E1F1CB00-04FC-4665-9B20-221A2E13C580}" type="parTrans" cxnId="{10B0F75F-C906-496F-9662-FE1281AA3A46}">
      <dgm:prSet/>
      <dgm:spPr/>
      <dgm:t>
        <a:bodyPr/>
        <a:lstStyle/>
        <a:p>
          <a:endParaRPr lang="en-US" sz="2000"/>
        </a:p>
      </dgm:t>
    </dgm:pt>
    <dgm:pt modelId="{9D92AC07-E1A0-446A-BB48-D0DC6721EC36}" type="sibTrans" cxnId="{10B0F75F-C906-496F-9662-FE1281AA3A46}">
      <dgm:prSet/>
      <dgm:spPr/>
      <dgm:t>
        <a:bodyPr/>
        <a:lstStyle/>
        <a:p>
          <a:endParaRPr lang="en-US" sz="2000"/>
        </a:p>
      </dgm:t>
    </dgm:pt>
    <dgm:pt modelId="{5C43072F-BDC3-4440-B5C1-76DA40A7B12A}">
      <dgm:prSet custT="1"/>
      <dgm:spPr/>
      <dgm:t>
        <a:bodyPr/>
        <a:lstStyle/>
        <a:p>
          <a:r>
            <a:rPr lang="en-US" sz="2000"/>
            <a:t>What’s your experience level with SQL?</a:t>
          </a:r>
        </a:p>
      </dgm:t>
    </dgm:pt>
    <dgm:pt modelId="{3DC3D1FE-5878-42C2-9852-BD8A07A4F2A8}" type="parTrans" cxnId="{0C024648-9D62-455E-BF76-0E04838B9822}">
      <dgm:prSet/>
      <dgm:spPr/>
      <dgm:t>
        <a:bodyPr/>
        <a:lstStyle/>
        <a:p>
          <a:endParaRPr lang="en-US" sz="2000"/>
        </a:p>
      </dgm:t>
    </dgm:pt>
    <dgm:pt modelId="{0EF161A8-B9F0-40DA-9187-68DA7CF5BC60}" type="sibTrans" cxnId="{0C024648-9D62-455E-BF76-0E04838B9822}">
      <dgm:prSet/>
      <dgm:spPr/>
      <dgm:t>
        <a:bodyPr/>
        <a:lstStyle/>
        <a:p>
          <a:endParaRPr lang="en-US" sz="2000"/>
        </a:p>
      </dgm:t>
    </dgm:pt>
    <dgm:pt modelId="{57A43C13-7B41-4383-8A57-DD3D43FC4A06}">
      <dgm:prSet custT="1"/>
      <dgm:spPr/>
      <dgm:t>
        <a:bodyPr/>
        <a:lstStyle/>
        <a:p>
          <a:r>
            <a:rPr lang="en-US" sz="2000"/>
            <a:t>What do you hope to get out of the class?</a:t>
          </a:r>
        </a:p>
      </dgm:t>
    </dgm:pt>
    <dgm:pt modelId="{9F35D9E7-6BEC-4785-B89F-9E2F7A9160D4}" type="parTrans" cxnId="{C4F2FE6A-3C70-4D58-A92E-D29E38C27B98}">
      <dgm:prSet/>
      <dgm:spPr/>
      <dgm:t>
        <a:bodyPr/>
        <a:lstStyle/>
        <a:p>
          <a:endParaRPr lang="en-US" sz="2000"/>
        </a:p>
      </dgm:t>
    </dgm:pt>
    <dgm:pt modelId="{B3F92C14-F4DC-441C-ABF1-728E4F1F1973}" type="sibTrans" cxnId="{C4F2FE6A-3C70-4D58-A92E-D29E38C27B98}">
      <dgm:prSet/>
      <dgm:spPr/>
      <dgm:t>
        <a:bodyPr/>
        <a:lstStyle/>
        <a:p>
          <a:endParaRPr lang="en-US" sz="2000"/>
        </a:p>
      </dgm:t>
    </dgm:pt>
    <dgm:pt modelId="{CB51ADD8-B333-4C25-BDAB-547F15C2CF10}">
      <dgm:prSet custT="1"/>
      <dgm:spPr/>
      <dgm:t>
        <a:bodyPr/>
        <a:lstStyle/>
        <a:p>
          <a:r>
            <a:rPr lang="en-US" sz="2000"/>
            <a:t>What is your favorite movie and how many times have you watched it?</a:t>
          </a:r>
        </a:p>
      </dgm:t>
    </dgm:pt>
    <dgm:pt modelId="{5BD2DF8C-B3B8-4248-8D87-E98697E691C3}" type="parTrans" cxnId="{64C370CE-74E8-42CA-AAFC-80EB851E6506}">
      <dgm:prSet/>
      <dgm:spPr/>
      <dgm:t>
        <a:bodyPr/>
        <a:lstStyle/>
        <a:p>
          <a:endParaRPr lang="en-US" sz="2000"/>
        </a:p>
      </dgm:t>
    </dgm:pt>
    <dgm:pt modelId="{64F783EE-ED6E-48EA-8825-43CE9DCF591E}" type="sibTrans" cxnId="{64C370CE-74E8-42CA-AAFC-80EB851E6506}">
      <dgm:prSet/>
      <dgm:spPr/>
      <dgm:t>
        <a:bodyPr/>
        <a:lstStyle/>
        <a:p>
          <a:endParaRPr lang="en-US" sz="2000"/>
        </a:p>
      </dgm:t>
    </dgm:pt>
    <dgm:pt modelId="{E02BBA3F-E9FE-433F-90E7-DB0ECD735D7C}" type="pres">
      <dgm:prSet presAssocID="{585DE68C-EDA7-4659-937D-668C987AA744}" presName="root" presStyleCnt="0">
        <dgm:presLayoutVars>
          <dgm:dir/>
          <dgm:resizeHandles val="exact"/>
        </dgm:presLayoutVars>
      </dgm:prSet>
      <dgm:spPr/>
    </dgm:pt>
    <dgm:pt modelId="{FDC68B15-AFA9-4104-94C9-676355BCB0B5}" type="pres">
      <dgm:prSet presAssocID="{EFA30754-9F1F-40D1-A675-B08C59A073C7}" presName="compNode" presStyleCnt="0"/>
      <dgm:spPr/>
    </dgm:pt>
    <dgm:pt modelId="{E31B2828-8F82-4355-BA8C-45764EB44CC0}" type="pres">
      <dgm:prSet presAssocID="{EFA30754-9F1F-40D1-A675-B08C59A073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5CEA7D25-7A69-4B18-BFDF-FAC3178A1FEB}" type="pres">
      <dgm:prSet presAssocID="{EFA30754-9F1F-40D1-A675-B08C59A073C7}" presName="spaceRect" presStyleCnt="0"/>
      <dgm:spPr/>
    </dgm:pt>
    <dgm:pt modelId="{753826C9-AF8E-4D35-9571-B6534B7EF736}" type="pres">
      <dgm:prSet presAssocID="{EFA30754-9F1F-40D1-A675-B08C59A073C7}" presName="textRect" presStyleLbl="revTx" presStyleIdx="0" presStyleCnt="4">
        <dgm:presLayoutVars>
          <dgm:chMax val="1"/>
          <dgm:chPref val="1"/>
        </dgm:presLayoutVars>
      </dgm:prSet>
      <dgm:spPr/>
    </dgm:pt>
    <dgm:pt modelId="{4BB693AF-44A5-46A6-B4F9-C40E5A78B65E}" type="pres">
      <dgm:prSet presAssocID="{9D92AC07-E1A0-446A-BB48-D0DC6721EC36}" presName="sibTrans" presStyleCnt="0"/>
      <dgm:spPr/>
    </dgm:pt>
    <dgm:pt modelId="{4E4C97C7-F14E-41EB-A7FF-F35DAD237201}" type="pres">
      <dgm:prSet presAssocID="{5C43072F-BDC3-4440-B5C1-76DA40A7B12A}" presName="compNode" presStyleCnt="0"/>
      <dgm:spPr/>
    </dgm:pt>
    <dgm:pt modelId="{406E8E02-9FB3-4057-B512-64E936C67F44}" type="pres">
      <dgm:prSet presAssocID="{5C43072F-BDC3-4440-B5C1-76DA40A7B1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15C9F5B-2003-4067-9E1A-45A951747F8A}" type="pres">
      <dgm:prSet presAssocID="{5C43072F-BDC3-4440-B5C1-76DA40A7B12A}" presName="spaceRect" presStyleCnt="0"/>
      <dgm:spPr/>
    </dgm:pt>
    <dgm:pt modelId="{A172F258-174E-4A52-8954-0DA242EE0010}" type="pres">
      <dgm:prSet presAssocID="{5C43072F-BDC3-4440-B5C1-76DA40A7B12A}" presName="textRect" presStyleLbl="revTx" presStyleIdx="1" presStyleCnt="4">
        <dgm:presLayoutVars>
          <dgm:chMax val="1"/>
          <dgm:chPref val="1"/>
        </dgm:presLayoutVars>
      </dgm:prSet>
      <dgm:spPr/>
    </dgm:pt>
    <dgm:pt modelId="{DD22DB19-959A-4077-91B1-CBA6FEE5F4FB}" type="pres">
      <dgm:prSet presAssocID="{0EF161A8-B9F0-40DA-9187-68DA7CF5BC60}" presName="sibTrans" presStyleCnt="0"/>
      <dgm:spPr/>
    </dgm:pt>
    <dgm:pt modelId="{9A1B3ECF-9418-4FF0-BA1D-28DA31472EC8}" type="pres">
      <dgm:prSet presAssocID="{57A43C13-7B41-4383-8A57-DD3D43FC4A06}" presName="compNode" presStyleCnt="0"/>
      <dgm:spPr/>
    </dgm:pt>
    <dgm:pt modelId="{D1F8F4DC-98D8-46DE-A35E-FEB05EFA729D}" type="pres">
      <dgm:prSet presAssocID="{57A43C13-7B41-4383-8A57-DD3D43FC4A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56BD19BC-6C08-474F-86DA-FD397C96C1A1}" type="pres">
      <dgm:prSet presAssocID="{57A43C13-7B41-4383-8A57-DD3D43FC4A06}" presName="spaceRect" presStyleCnt="0"/>
      <dgm:spPr/>
    </dgm:pt>
    <dgm:pt modelId="{5FA91FB0-1B67-4F2E-9B3C-68134FCD0487}" type="pres">
      <dgm:prSet presAssocID="{57A43C13-7B41-4383-8A57-DD3D43FC4A06}" presName="textRect" presStyleLbl="revTx" presStyleIdx="2" presStyleCnt="4">
        <dgm:presLayoutVars>
          <dgm:chMax val="1"/>
          <dgm:chPref val="1"/>
        </dgm:presLayoutVars>
      </dgm:prSet>
      <dgm:spPr/>
    </dgm:pt>
    <dgm:pt modelId="{B5A59E33-D562-475D-BE88-F1EF7438AFF4}" type="pres">
      <dgm:prSet presAssocID="{B3F92C14-F4DC-441C-ABF1-728E4F1F1973}" presName="sibTrans" presStyleCnt="0"/>
      <dgm:spPr/>
    </dgm:pt>
    <dgm:pt modelId="{352C55C2-C9C8-4F91-A0FE-4B68A9428614}" type="pres">
      <dgm:prSet presAssocID="{CB51ADD8-B333-4C25-BDAB-547F15C2CF10}" presName="compNode" presStyleCnt="0"/>
      <dgm:spPr/>
    </dgm:pt>
    <dgm:pt modelId="{9BDAC7D8-2B6E-4F2F-B2C6-A97CD8E497A6}" type="pres">
      <dgm:prSet presAssocID="{CB51ADD8-B333-4C25-BDAB-547F15C2CF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B0BD542-1B84-42BD-AE31-8898E8C240B2}" type="pres">
      <dgm:prSet presAssocID="{CB51ADD8-B333-4C25-BDAB-547F15C2CF10}" presName="spaceRect" presStyleCnt="0"/>
      <dgm:spPr/>
    </dgm:pt>
    <dgm:pt modelId="{7B7153BA-E105-44BE-9A4C-418EF7B1D730}" type="pres">
      <dgm:prSet presAssocID="{CB51ADD8-B333-4C25-BDAB-547F15C2CF1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B786106-41B8-4D39-8AAF-3B7BD3B14329}" type="presOf" srcId="{585DE68C-EDA7-4659-937D-668C987AA744}" destId="{E02BBA3F-E9FE-433F-90E7-DB0ECD735D7C}" srcOrd="0" destOrd="0" presId="urn:microsoft.com/office/officeart/2018/2/layout/IconLabelList"/>
    <dgm:cxn modelId="{AA776D0A-CAF5-46C1-A6F6-34C6ED50D801}" type="presOf" srcId="{5C43072F-BDC3-4440-B5C1-76DA40A7B12A}" destId="{A172F258-174E-4A52-8954-0DA242EE0010}" srcOrd="0" destOrd="0" presId="urn:microsoft.com/office/officeart/2018/2/layout/IconLabelList"/>
    <dgm:cxn modelId="{7677B432-BA2F-48FF-8D4D-C5E2F23AB460}" type="presOf" srcId="{EFA30754-9F1F-40D1-A675-B08C59A073C7}" destId="{753826C9-AF8E-4D35-9571-B6534B7EF736}" srcOrd="0" destOrd="0" presId="urn:microsoft.com/office/officeart/2018/2/layout/IconLabelList"/>
    <dgm:cxn modelId="{01E44743-276E-4E7B-B9F6-5282C7C2C2AF}" type="presOf" srcId="{CB51ADD8-B333-4C25-BDAB-547F15C2CF10}" destId="{7B7153BA-E105-44BE-9A4C-418EF7B1D730}" srcOrd="0" destOrd="0" presId="urn:microsoft.com/office/officeart/2018/2/layout/IconLabelList"/>
    <dgm:cxn modelId="{0C024648-9D62-455E-BF76-0E04838B9822}" srcId="{585DE68C-EDA7-4659-937D-668C987AA744}" destId="{5C43072F-BDC3-4440-B5C1-76DA40A7B12A}" srcOrd="1" destOrd="0" parTransId="{3DC3D1FE-5878-42C2-9852-BD8A07A4F2A8}" sibTransId="{0EF161A8-B9F0-40DA-9187-68DA7CF5BC60}"/>
    <dgm:cxn modelId="{10B0F75F-C906-496F-9662-FE1281AA3A46}" srcId="{585DE68C-EDA7-4659-937D-668C987AA744}" destId="{EFA30754-9F1F-40D1-A675-B08C59A073C7}" srcOrd="0" destOrd="0" parTransId="{E1F1CB00-04FC-4665-9B20-221A2E13C580}" sibTransId="{9D92AC07-E1A0-446A-BB48-D0DC6721EC36}"/>
    <dgm:cxn modelId="{C4F2FE6A-3C70-4D58-A92E-D29E38C27B98}" srcId="{585DE68C-EDA7-4659-937D-668C987AA744}" destId="{57A43C13-7B41-4383-8A57-DD3D43FC4A06}" srcOrd="2" destOrd="0" parTransId="{9F35D9E7-6BEC-4785-B89F-9E2F7A9160D4}" sibTransId="{B3F92C14-F4DC-441C-ABF1-728E4F1F1973}"/>
    <dgm:cxn modelId="{64C370CE-74E8-42CA-AAFC-80EB851E6506}" srcId="{585DE68C-EDA7-4659-937D-668C987AA744}" destId="{CB51ADD8-B333-4C25-BDAB-547F15C2CF10}" srcOrd="3" destOrd="0" parTransId="{5BD2DF8C-B3B8-4248-8D87-E98697E691C3}" sibTransId="{64F783EE-ED6E-48EA-8825-43CE9DCF591E}"/>
    <dgm:cxn modelId="{6C318BE6-D2D6-43CA-AF38-6759031546B3}" type="presOf" srcId="{57A43C13-7B41-4383-8A57-DD3D43FC4A06}" destId="{5FA91FB0-1B67-4F2E-9B3C-68134FCD0487}" srcOrd="0" destOrd="0" presId="urn:microsoft.com/office/officeart/2018/2/layout/IconLabelList"/>
    <dgm:cxn modelId="{1015C5FE-5645-4285-AB5B-FBB4A833BE55}" type="presParOf" srcId="{E02BBA3F-E9FE-433F-90E7-DB0ECD735D7C}" destId="{FDC68B15-AFA9-4104-94C9-676355BCB0B5}" srcOrd="0" destOrd="0" presId="urn:microsoft.com/office/officeart/2018/2/layout/IconLabelList"/>
    <dgm:cxn modelId="{BDEE3665-BB75-4C33-8B91-5105A8E89CEB}" type="presParOf" srcId="{FDC68B15-AFA9-4104-94C9-676355BCB0B5}" destId="{E31B2828-8F82-4355-BA8C-45764EB44CC0}" srcOrd="0" destOrd="0" presId="urn:microsoft.com/office/officeart/2018/2/layout/IconLabelList"/>
    <dgm:cxn modelId="{75D4DED5-BC41-4EDA-9C88-E41560441B32}" type="presParOf" srcId="{FDC68B15-AFA9-4104-94C9-676355BCB0B5}" destId="{5CEA7D25-7A69-4B18-BFDF-FAC3178A1FEB}" srcOrd="1" destOrd="0" presId="urn:microsoft.com/office/officeart/2018/2/layout/IconLabelList"/>
    <dgm:cxn modelId="{79D35513-4846-458B-85F7-41855E260A15}" type="presParOf" srcId="{FDC68B15-AFA9-4104-94C9-676355BCB0B5}" destId="{753826C9-AF8E-4D35-9571-B6534B7EF736}" srcOrd="2" destOrd="0" presId="urn:microsoft.com/office/officeart/2018/2/layout/IconLabelList"/>
    <dgm:cxn modelId="{82F32AA6-98D2-4B25-94C2-7ECE2220FB0F}" type="presParOf" srcId="{E02BBA3F-E9FE-433F-90E7-DB0ECD735D7C}" destId="{4BB693AF-44A5-46A6-B4F9-C40E5A78B65E}" srcOrd="1" destOrd="0" presId="urn:microsoft.com/office/officeart/2018/2/layout/IconLabelList"/>
    <dgm:cxn modelId="{5174560D-E685-40F3-85F3-FCAA27F2F88F}" type="presParOf" srcId="{E02BBA3F-E9FE-433F-90E7-DB0ECD735D7C}" destId="{4E4C97C7-F14E-41EB-A7FF-F35DAD237201}" srcOrd="2" destOrd="0" presId="urn:microsoft.com/office/officeart/2018/2/layout/IconLabelList"/>
    <dgm:cxn modelId="{5C1F1830-2BD7-401C-AA43-D7C8B24464A8}" type="presParOf" srcId="{4E4C97C7-F14E-41EB-A7FF-F35DAD237201}" destId="{406E8E02-9FB3-4057-B512-64E936C67F44}" srcOrd="0" destOrd="0" presId="urn:microsoft.com/office/officeart/2018/2/layout/IconLabelList"/>
    <dgm:cxn modelId="{31BD7686-C2FF-44CF-B731-FE495B484FB6}" type="presParOf" srcId="{4E4C97C7-F14E-41EB-A7FF-F35DAD237201}" destId="{B15C9F5B-2003-4067-9E1A-45A951747F8A}" srcOrd="1" destOrd="0" presId="urn:microsoft.com/office/officeart/2018/2/layout/IconLabelList"/>
    <dgm:cxn modelId="{DDCFFD7F-A977-4CC8-9483-9A32BBFEF7FC}" type="presParOf" srcId="{4E4C97C7-F14E-41EB-A7FF-F35DAD237201}" destId="{A172F258-174E-4A52-8954-0DA242EE0010}" srcOrd="2" destOrd="0" presId="urn:microsoft.com/office/officeart/2018/2/layout/IconLabelList"/>
    <dgm:cxn modelId="{A912A2E7-8DD9-4EF7-A51D-91EA45F2E410}" type="presParOf" srcId="{E02BBA3F-E9FE-433F-90E7-DB0ECD735D7C}" destId="{DD22DB19-959A-4077-91B1-CBA6FEE5F4FB}" srcOrd="3" destOrd="0" presId="urn:microsoft.com/office/officeart/2018/2/layout/IconLabelList"/>
    <dgm:cxn modelId="{F9FD9633-F94A-4635-BE06-58CDA985BA6A}" type="presParOf" srcId="{E02BBA3F-E9FE-433F-90E7-DB0ECD735D7C}" destId="{9A1B3ECF-9418-4FF0-BA1D-28DA31472EC8}" srcOrd="4" destOrd="0" presId="urn:microsoft.com/office/officeart/2018/2/layout/IconLabelList"/>
    <dgm:cxn modelId="{0950F86B-754D-422E-8083-4ABDB9A64870}" type="presParOf" srcId="{9A1B3ECF-9418-4FF0-BA1D-28DA31472EC8}" destId="{D1F8F4DC-98D8-46DE-A35E-FEB05EFA729D}" srcOrd="0" destOrd="0" presId="urn:microsoft.com/office/officeart/2018/2/layout/IconLabelList"/>
    <dgm:cxn modelId="{847D44BC-A764-47E8-B687-EC60808F1E1F}" type="presParOf" srcId="{9A1B3ECF-9418-4FF0-BA1D-28DA31472EC8}" destId="{56BD19BC-6C08-474F-86DA-FD397C96C1A1}" srcOrd="1" destOrd="0" presId="urn:microsoft.com/office/officeart/2018/2/layout/IconLabelList"/>
    <dgm:cxn modelId="{DB09E31F-376E-40AB-866C-C136BF1D6667}" type="presParOf" srcId="{9A1B3ECF-9418-4FF0-BA1D-28DA31472EC8}" destId="{5FA91FB0-1B67-4F2E-9B3C-68134FCD0487}" srcOrd="2" destOrd="0" presId="urn:microsoft.com/office/officeart/2018/2/layout/IconLabelList"/>
    <dgm:cxn modelId="{14DFD498-F5CD-442A-9F7D-5D8C506931D2}" type="presParOf" srcId="{E02BBA3F-E9FE-433F-90E7-DB0ECD735D7C}" destId="{B5A59E33-D562-475D-BE88-F1EF7438AFF4}" srcOrd="5" destOrd="0" presId="urn:microsoft.com/office/officeart/2018/2/layout/IconLabelList"/>
    <dgm:cxn modelId="{42BE1804-4074-4669-A58A-29513371CBBB}" type="presParOf" srcId="{E02BBA3F-E9FE-433F-90E7-DB0ECD735D7C}" destId="{352C55C2-C9C8-4F91-A0FE-4B68A9428614}" srcOrd="6" destOrd="0" presId="urn:microsoft.com/office/officeart/2018/2/layout/IconLabelList"/>
    <dgm:cxn modelId="{1B1D84C8-3C4C-455C-B024-972FB7B3B33A}" type="presParOf" srcId="{352C55C2-C9C8-4F91-A0FE-4B68A9428614}" destId="{9BDAC7D8-2B6E-4F2F-B2C6-A97CD8E497A6}" srcOrd="0" destOrd="0" presId="urn:microsoft.com/office/officeart/2018/2/layout/IconLabelList"/>
    <dgm:cxn modelId="{5A9B020C-5B28-4406-B661-51F48026B717}" type="presParOf" srcId="{352C55C2-C9C8-4F91-A0FE-4B68A9428614}" destId="{6B0BD542-1B84-42BD-AE31-8898E8C240B2}" srcOrd="1" destOrd="0" presId="urn:microsoft.com/office/officeart/2018/2/layout/IconLabelList"/>
    <dgm:cxn modelId="{2A03EBCB-D883-43F7-82E0-C0CA3161316E}" type="presParOf" srcId="{352C55C2-C9C8-4F91-A0FE-4B68A9428614}" destId="{7B7153BA-E105-44BE-9A4C-418EF7B1D73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AD1A16-56A1-4D35-9B07-DB0D8891DE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5EDE8DC-3D37-401A-8564-9B2F4D70D0CA}">
      <dgm:prSet/>
      <dgm:spPr/>
      <dgm:t>
        <a:bodyPr/>
        <a:lstStyle/>
        <a:p>
          <a:r>
            <a:rPr lang="en-US"/>
            <a:t>Checkout my LinkedIn page - https://www.linkedin.com/in/sylviavargas/</a:t>
          </a:r>
        </a:p>
      </dgm:t>
    </dgm:pt>
    <dgm:pt modelId="{7EA8B0CB-B7E8-471B-87E3-D3837996EF51}" type="parTrans" cxnId="{BFBEC0B5-550A-480E-83C8-01219DB35D08}">
      <dgm:prSet/>
      <dgm:spPr/>
      <dgm:t>
        <a:bodyPr/>
        <a:lstStyle/>
        <a:p>
          <a:endParaRPr lang="en-US"/>
        </a:p>
      </dgm:t>
    </dgm:pt>
    <dgm:pt modelId="{B96C3F1C-61B7-41CB-AC82-2F98075FE8A5}" type="sibTrans" cxnId="{BFBEC0B5-550A-480E-83C8-01219DB35D08}">
      <dgm:prSet/>
      <dgm:spPr/>
      <dgm:t>
        <a:bodyPr/>
        <a:lstStyle/>
        <a:p>
          <a:endParaRPr lang="en-US"/>
        </a:p>
      </dgm:t>
    </dgm:pt>
    <dgm:pt modelId="{15460C82-E0B0-47AE-B227-C04F37D2A55B}">
      <dgm:prSet/>
      <dgm:spPr/>
      <dgm:t>
        <a:bodyPr/>
        <a:lstStyle/>
        <a:p>
          <a:r>
            <a:rPr lang="en-US"/>
            <a:t>Retired as from Microsoft as a Sr Data Scientist</a:t>
          </a:r>
        </a:p>
      </dgm:t>
    </dgm:pt>
    <dgm:pt modelId="{859CFBB6-144B-4C41-89D1-17208212E8CC}" type="parTrans" cxnId="{C5761E3A-60E3-421C-ADEA-1FC69690C4DE}">
      <dgm:prSet/>
      <dgm:spPr/>
      <dgm:t>
        <a:bodyPr/>
        <a:lstStyle/>
        <a:p>
          <a:endParaRPr lang="en-US"/>
        </a:p>
      </dgm:t>
    </dgm:pt>
    <dgm:pt modelId="{08FCF47D-40E6-44F4-BE5E-159112182D20}" type="sibTrans" cxnId="{C5761E3A-60E3-421C-ADEA-1FC69690C4DE}">
      <dgm:prSet/>
      <dgm:spPr/>
      <dgm:t>
        <a:bodyPr/>
        <a:lstStyle/>
        <a:p>
          <a:endParaRPr lang="en-US"/>
        </a:p>
      </dgm:t>
    </dgm:pt>
    <dgm:pt modelId="{857EE82E-99A1-4548-BAF6-A235612E502B}">
      <dgm:prSet/>
      <dgm:spPr/>
      <dgm:t>
        <a:bodyPr/>
        <a:lstStyle/>
        <a:p>
          <a:r>
            <a:rPr lang="en-US" dirty="0"/>
            <a:t>40+ year of experience in Tech and SQL working as a developer, manager, and Data Scientist in a number of companies. Including Disney, Merrill Lynch, Boeing</a:t>
          </a:r>
        </a:p>
      </dgm:t>
    </dgm:pt>
    <dgm:pt modelId="{E19A46B5-1BA0-4335-9C05-223C19A23013}" type="parTrans" cxnId="{5E2E1FC1-C7BB-40A7-8FCD-4CE5D9A53515}">
      <dgm:prSet/>
      <dgm:spPr/>
      <dgm:t>
        <a:bodyPr/>
        <a:lstStyle/>
        <a:p>
          <a:endParaRPr lang="en-US"/>
        </a:p>
      </dgm:t>
    </dgm:pt>
    <dgm:pt modelId="{72E1A553-E5E3-42A2-9296-CD02C764D40F}" type="sibTrans" cxnId="{5E2E1FC1-C7BB-40A7-8FCD-4CE5D9A53515}">
      <dgm:prSet/>
      <dgm:spPr/>
      <dgm:t>
        <a:bodyPr/>
        <a:lstStyle/>
        <a:p>
          <a:endParaRPr lang="en-US"/>
        </a:p>
      </dgm:t>
    </dgm:pt>
    <dgm:pt modelId="{8E1BA8C3-4A57-4768-A5B5-375CB2C63234}">
      <dgm:prSet/>
      <dgm:spPr/>
      <dgm:t>
        <a:bodyPr/>
        <a:lstStyle/>
        <a:p>
          <a:r>
            <a:rPr lang="en-US" dirty="0"/>
            <a:t>My favorite movie is a three way tie between West Side Story, Hamilton and Encanto</a:t>
          </a:r>
        </a:p>
      </dgm:t>
    </dgm:pt>
    <dgm:pt modelId="{4E1FD910-D3B2-4BF2-BBA2-94A9912A3C51}" type="parTrans" cxnId="{55B56B7B-0651-4161-AAE8-998B25E1993D}">
      <dgm:prSet/>
      <dgm:spPr/>
      <dgm:t>
        <a:bodyPr/>
        <a:lstStyle/>
        <a:p>
          <a:endParaRPr lang="en-US"/>
        </a:p>
      </dgm:t>
    </dgm:pt>
    <dgm:pt modelId="{EE1073C7-4569-4510-9265-5EB24D5D9DD4}" type="sibTrans" cxnId="{55B56B7B-0651-4161-AAE8-998B25E1993D}">
      <dgm:prSet/>
      <dgm:spPr/>
      <dgm:t>
        <a:bodyPr/>
        <a:lstStyle/>
        <a:p>
          <a:endParaRPr lang="en-US"/>
        </a:p>
      </dgm:t>
    </dgm:pt>
    <dgm:pt modelId="{DA4CD793-64A5-40B1-86E6-8F95CE73AC97}" type="pres">
      <dgm:prSet presAssocID="{67AD1A16-56A1-4D35-9B07-DB0D8891DE0E}" presName="root" presStyleCnt="0">
        <dgm:presLayoutVars>
          <dgm:dir/>
          <dgm:resizeHandles val="exact"/>
        </dgm:presLayoutVars>
      </dgm:prSet>
      <dgm:spPr/>
    </dgm:pt>
    <dgm:pt modelId="{326EEEBA-2E33-4B85-A986-6BD0C0B5D78F}" type="pres">
      <dgm:prSet presAssocID="{85EDE8DC-3D37-401A-8564-9B2F4D70D0CA}" presName="compNode" presStyleCnt="0"/>
      <dgm:spPr/>
    </dgm:pt>
    <dgm:pt modelId="{681D98E5-A0C7-4D65-ABEB-5419A0D4E2ED}" type="pres">
      <dgm:prSet presAssocID="{85EDE8DC-3D37-401A-8564-9B2F4D70D0CA}" presName="bgRect" presStyleLbl="bgShp" presStyleIdx="0" presStyleCnt="4"/>
      <dgm:spPr/>
    </dgm:pt>
    <dgm:pt modelId="{91CDFBF9-0ECC-453F-9F71-1C0D43AF7E02}" type="pres">
      <dgm:prSet presAssocID="{85EDE8DC-3D37-401A-8564-9B2F4D70D0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8878FD-5AA3-43C3-85DE-7D869012952B}" type="pres">
      <dgm:prSet presAssocID="{85EDE8DC-3D37-401A-8564-9B2F4D70D0CA}" presName="spaceRect" presStyleCnt="0"/>
      <dgm:spPr/>
    </dgm:pt>
    <dgm:pt modelId="{2C75FDD9-E884-4C19-97B9-4E6CB2291265}" type="pres">
      <dgm:prSet presAssocID="{85EDE8DC-3D37-401A-8564-9B2F4D70D0CA}" presName="parTx" presStyleLbl="revTx" presStyleIdx="0" presStyleCnt="4">
        <dgm:presLayoutVars>
          <dgm:chMax val="0"/>
          <dgm:chPref val="0"/>
        </dgm:presLayoutVars>
      </dgm:prSet>
      <dgm:spPr/>
    </dgm:pt>
    <dgm:pt modelId="{BA7BA171-BF44-4C31-941C-F660A5719789}" type="pres">
      <dgm:prSet presAssocID="{B96C3F1C-61B7-41CB-AC82-2F98075FE8A5}" presName="sibTrans" presStyleCnt="0"/>
      <dgm:spPr/>
    </dgm:pt>
    <dgm:pt modelId="{F06F2C69-2686-4E60-B3ED-E6543ACEB528}" type="pres">
      <dgm:prSet presAssocID="{15460C82-E0B0-47AE-B227-C04F37D2A55B}" presName="compNode" presStyleCnt="0"/>
      <dgm:spPr/>
    </dgm:pt>
    <dgm:pt modelId="{9A128057-41F8-4F2F-9ACF-2233AB3CA5A4}" type="pres">
      <dgm:prSet presAssocID="{15460C82-E0B0-47AE-B227-C04F37D2A55B}" presName="bgRect" presStyleLbl="bgShp" presStyleIdx="1" presStyleCnt="4"/>
      <dgm:spPr/>
    </dgm:pt>
    <dgm:pt modelId="{A0F617F4-0637-4204-A031-069269DA736F}" type="pres">
      <dgm:prSet presAssocID="{15460C82-E0B0-47AE-B227-C04F37D2A5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B306365-23A4-4EFC-9494-7BD5E418A60B}" type="pres">
      <dgm:prSet presAssocID="{15460C82-E0B0-47AE-B227-C04F37D2A55B}" presName="spaceRect" presStyleCnt="0"/>
      <dgm:spPr/>
    </dgm:pt>
    <dgm:pt modelId="{0FFE2AE0-63E3-431D-A517-B2D828BC621B}" type="pres">
      <dgm:prSet presAssocID="{15460C82-E0B0-47AE-B227-C04F37D2A55B}" presName="parTx" presStyleLbl="revTx" presStyleIdx="1" presStyleCnt="4">
        <dgm:presLayoutVars>
          <dgm:chMax val="0"/>
          <dgm:chPref val="0"/>
        </dgm:presLayoutVars>
      </dgm:prSet>
      <dgm:spPr/>
    </dgm:pt>
    <dgm:pt modelId="{57C5C068-7FA6-4C23-A94C-A175F81E5267}" type="pres">
      <dgm:prSet presAssocID="{08FCF47D-40E6-44F4-BE5E-159112182D20}" presName="sibTrans" presStyleCnt="0"/>
      <dgm:spPr/>
    </dgm:pt>
    <dgm:pt modelId="{AE71CD50-4360-4CC0-BC81-0293FABCD756}" type="pres">
      <dgm:prSet presAssocID="{857EE82E-99A1-4548-BAF6-A235612E502B}" presName="compNode" presStyleCnt="0"/>
      <dgm:spPr/>
    </dgm:pt>
    <dgm:pt modelId="{F3A4C57E-C699-44E7-A587-F916D0B41A65}" type="pres">
      <dgm:prSet presAssocID="{857EE82E-99A1-4548-BAF6-A235612E502B}" presName="bgRect" presStyleLbl="bgShp" presStyleIdx="2" presStyleCnt="4"/>
      <dgm:spPr/>
    </dgm:pt>
    <dgm:pt modelId="{FE4CC690-6083-45CE-B8AB-F6CA4E4E0763}" type="pres">
      <dgm:prSet presAssocID="{857EE82E-99A1-4548-BAF6-A235612E502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D58885A-73C5-43F6-853E-5A536668C485}" type="pres">
      <dgm:prSet presAssocID="{857EE82E-99A1-4548-BAF6-A235612E502B}" presName="spaceRect" presStyleCnt="0"/>
      <dgm:spPr/>
    </dgm:pt>
    <dgm:pt modelId="{C57D0D2E-8367-4CCF-8814-8F5AC73B6387}" type="pres">
      <dgm:prSet presAssocID="{857EE82E-99A1-4548-BAF6-A235612E502B}" presName="parTx" presStyleLbl="revTx" presStyleIdx="2" presStyleCnt="4">
        <dgm:presLayoutVars>
          <dgm:chMax val="0"/>
          <dgm:chPref val="0"/>
        </dgm:presLayoutVars>
      </dgm:prSet>
      <dgm:spPr/>
    </dgm:pt>
    <dgm:pt modelId="{A7F84ED0-ED62-416C-9ACC-D1E21366721A}" type="pres">
      <dgm:prSet presAssocID="{72E1A553-E5E3-42A2-9296-CD02C764D40F}" presName="sibTrans" presStyleCnt="0"/>
      <dgm:spPr/>
    </dgm:pt>
    <dgm:pt modelId="{89DB5C48-2575-4AF4-87EF-DD416B98DF6D}" type="pres">
      <dgm:prSet presAssocID="{8E1BA8C3-4A57-4768-A5B5-375CB2C63234}" presName="compNode" presStyleCnt="0"/>
      <dgm:spPr/>
    </dgm:pt>
    <dgm:pt modelId="{E8CFC131-2F70-44BB-8C55-25E9DB5CFB8E}" type="pres">
      <dgm:prSet presAssocID="{8E1BA8C3-4A57-4768-A5B5-375CB2C63234}" presName="bgRect" presStyleLbl="bgShp" presStyleIdx="3" presStyleCnt="4"/>
      <dgm:spPr/>
    </dgm:pt>
    <dgm:pt modelId="{39634CED-CDA3-4964-9164-68069A31FD72}" type="pres">
      <dgm:prSet presAssocID="{8E1BA8C3-4A57-4768-A5B5-375CB2C6323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56F7B955-C8F1-4A82-8113-40C4CE1613B7}" type="pres">
      <dgm:prSet presAssocID="{8E1BA8C3-4A57-4768-A5B5-375CB2C63234}" presName="spaceRect" presStyleCnt="0"/>
      <dgm:spPr/>
    </dgm:pt>
    <dgm:pt modelId="{66D0D843-0954-44E4-831F-52D1B300855A}" type="pres">
      <dgm:prSet presAssocID="{8E1BA8C3-4A57-4768-A5B5-375CB2C6323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5761E3A-60E3-421C-ADEA-1FC69690C4DE}" srcId="{67AD1A16-56A1-4D35-9B07-DB0D8891DE0E}" destId="{15460C82-E0B0-47AE-B227-C04F37D2A55B}" srcOrd="1" destOrd="0" parTransId="{859CFBB6-144B-4C41-89D1-17208212E8CC}" sibTransId="{08FCF47D-40E6-44F4-BE5E-159112182D20}"/>
    <dgm:cxn modelId="{55B56B7B-0651-4161-AAE8-998B25E1993D}" srcId="{67AD1A16-56A1-4D35-9B07-DB0D8891DE0E}" destId="{8E1BA8C3-4A57-4768-A5B5-375CB2C63234}" srcOrd="3" destOrd="0" parTransId="{4E1FD910-D3B2-4BF2-BBA2-94A9912A3C51}" sibTransId="{EE1073C7-4569-4510-9265-5EB24D5D9DD4}"/>
    <dgm:cxn modelId="{BFBEC0B5-550A-480E-83C8-01219DB35D08}" srcId="{67AD1A16-56A1-4D35-9B07-DB0D8891DE0E}" destId="{85EDE8DC-3D37-401A-8564-9B2F4D70D0CA}" srcOrd="0" destOrd="0" parTransId="{7EA8B0CB-B7E8-471B-87E3-D3837996EF51}" sibTransId="{B96C3F1C-61B7-41CB-AC82-2F98075FE8A5}"/>
    <dgm:cxn modelId="{E14666C0-BA3B-4AC3-A621-925DB7C6DC5C}" type="presOf" srcId="{15460C82-E0B0-47AE-B227-C04F37D2A55B}" destId="{0FFE2AE0-63E3-431D-A517-B2D828BC621B}" srcOrd="0" destOrd="0" presId="urn:microsoft.com/office/officeart/2018/2/layout/IconVerticalSolidList"/>
    <dgm:cxn modelId="{5E2E1FC1-C7BB-40A7-8FCD-4CE5D9A53515}" srcId="{67AD1A16-56A1-4D35-9B07-DB0D8891DE0E}" destId="{857EE82E-99A1-4548-BAF6-A235612E502B}" srcOrd="2" destOrd="0" parTransId="{E19A46B5-1BA0-4335-9C05-223C19A23013}" sibTransId="{72E1A553-E5E3-42A2-9296-CD02C764D40F}"/>
    <dgm:cxn modelId="{DE70E5C8-7B54-4588-90D6-4EBF80EAEA5B}" type="presOf" srcId="{67AD1A16-56A1-4D35-9B07-DB0D8891DE0E}" destId="{DA4CD793-64A5-40B1-86E6-8F95CE73AC97}" srcOrd="0" destOrd="0" presId="urn:microsoft.com/office/officeart/2018/2/layout/IconVerticalSolidList"/>
    <dgm:cxn modelId="{9F67BAE6-74C6-440D-AB9F-31916F177728}" type="presOf" srcId="{857EE82E-99A1-4548-BAF6-A235612E502B}" destId="{C57D0D2E-8367-4CCF-8814-8F5AC73B6387}" srcOrd="0" destOrd="0" presId="urn:microsoft.com/office/officeart/2018/2/layout/IconVerticalSolidList"/>
    <dgm:cxn modelId="{6537A9FC-BC34-4D5F-B0A0-7E659F0200AF}" type="presOf" srcId="{85EDE8DC-3D37-401A-8564-9B2F4D70D0CA}" destId="{2C75FDD9-E884-4C19-97B9-4E6CB2291265}" srcOrd="0" destOrd="0" presId="urn:microsoft.com/office/officeart/2018/2/layout/IconVerticalSolidList"/>
    <dgm:cxn modelId="{C3C4C5FF-3D3C-4F72-A835-D3AF95309413}" type="presOf" srcId="{8E1BA8C3-4A57-4768-A5B5-375CB2C63234}" destId="{66D0D843-0954-44E4-831F-52D1B300855A}" srcOrd="0" destOrd="0" presId="urn:microsoft.com/office/officeart/2018/2/layout/IconVerticalSolidList"/>
    <dgm:cxn modelId="{801622A9-9927-4C5B-878F-7D6E82E50005}" type="presParOf" srcId="{DA4CD793-64A5-40B1-86E6-8F95CE73AC97}" destId="{326EEEBA-2E33-4B85-A986-6BD0C0B5D78F}" srcOrd="0" destOrd="0" presId="urn:microsoft.com/office/officeart/2018/2/layout/IconVerticalSolidList"/>
    <dgm:cxn modelId="{31E340FB-A1DD-4721-AE91-F291494131CC}" type="presParOf" srcId="{326EEEBA-2E33-4B85-A986-6BD0C0B5D78F}" destId="{681D98E5-A0C7-4D65-ABEB-5419A0D4E2ED}" srcOrd="0" destOrd="0" presId="urn:microsoft.com/office/officeart/2018/2/layout/IconVerticalSolidList"/>
    <dgm:cxn modelId="{697B1E98-650B-4DDB-AB15-BFB506156B5B}" type="presParOf" srcId="{326EEEBA-2E33-4B85-A986-6BD0C0B5D78F}" destId="{91CDFBF9-0ECC-453F-9F71-1C0D43AF7E02}" srcOrd="1" destOrd="0" presId="urn:microsoft.com/office/officeart/2018/2/layout/IconVerticalSolidList"/>
    <dgm:cxn modelId="{B557FCD8-A225-4976-8B10-F96EABC7B90A}" type="presParOf" srcId="{326EEEBA-2E33-4B85-A986-6BD0C0B5D78F}" destId="{7F8878FD-5AA3-43C3-85DE-7D869012952B}" srcOrd="2" destOrd="0" presId="urn:microsoft.com/office/officeart/2018/2/layout/IconVerticalSolidList"/>
    <dgm:cxn modelId="{A8C991F9-6CEE-4932-86AD-F9E85AB9C15A}" type="presParOf" srcId="{326EEEBA-2E33-4B85-A986-6BD0C0B5D78F}" destId="{2C75FDD9-E884-4C19-97B9-4E6CB2291265}" srcOrd="3" destOrd="0" presId="urn:microsoft.com/office/officeart/2018/2/layout/IconVerticalSolidList"/>
    <dgm:cxn modelId="{880173B6-6BBE-4FFC-8DFF-FAB7B45A6D7C}" type="presParOf" srcId="{DA4CD793-64A5-40B1-86E6-8F95CE73AC97}" destId="{BA7BA171-BF44-4C31-941C-F660A5719789}" srcOrd="1" destOrd="0" presId="urn:microsoft.com/office/officeart/2018/2/layout/IconVerticalSolidList"/>
    <dgm:cxn modelId="{AB4EB73A-A49A-4F7B-B0C6-63F212258B44}" type="presParOf" srcId="{DA4CD793-64A5-40B1-86E6-8F95CE73AC97}" destId="{F06F2C69-2686-4E60-B3ED-E6543ACEB528}" srcOrd="2" destOrd="0" presId="urn:microsoft.com/office/officeart/2018/2/layout/IconVerticalSolidList"/>
    <dgm:cxn modelId="{DA24B680-9ABF-4E76-9925-F23AF0475C7E}" type="presParOf" srcId="{F06F2C69-2686-4E60-B3ED-E6543ACEB528}" destId="{9A128057-41F8-4F2F-9ACF-2233AB3CA5A4}" srcOrd="0" destOrd="0" presId="urn:microsoft.com/office/officeart/2018/2/layout/IconVerticalSolidList"/>
    <dgm:cxn modelId="{776E34BE-FFA3-4596-9646-3D76C797176D}" type="presParOf" srcId="{F06F2C69-2686-4E60-B3ED-E6543ACEB528}" destId="{A0F617F4-0637-4204-A031-069269DA736F}" srcOrd="1" destOrd="0" presId="urn:microsoft.com/office/officeart/2018/2/layout/IconVerticalSolidList"/>
    <dgm:cxn modelId="{1F689C72-7601-47F2-8543-5BB13D7F6E75}" type="presParOf" srcId="{F06F2C69-2686-4E60-B3ED-E6543ACEB528}" destId="{7B306365-23A4-4EFC-9494-7BD5E418A60B}" srcOrd="2" destOrd="0" presId="urn:microsoft.com/office/officeart/2018/2/layout/IconVerticalSolidList"/>
    <dgm:cxn modelId="{2E3FF54C-3CBA-443B-9603-B22EA12AD0C7}" type="presParOf" srcId="{F06F2C69-2686-4E60-B3ED-E6543ACEB528}" destId="{0FFE2AE0-63E3-431D-A517-B2D828BC621B}" srcOrd="3" destOrd="0" presId="urn:microsoft.com/office/officeart/2018/2/layout/IconVerticalSolidList"/>
    <dgm:cxn modelId="{61BE25F2-CB36-42E9-AEA9-17009A206522}" type="presParOf" srcId="{DA4CD793-64A5-40B1-86E6-8F95CE73AC97}" destId="{57C5C068-7FA6-4C23-A94C-A175F81E5267}" srcOrd="3" destOrd="0" presId="urn:microsoft.com/office/officeart/2018/2/layout/IconVerticalSolidList"/>
    <dgm:cxn modelId="{B2C8AE00-AD85-4009-B946-C11D199674C4}" type="presParOf" srcId="{DA4CD793-64A5-40B1-86E6-8F95CE73AC97}" destId="{AE71CD50-4360-4CC0-BC81-0293FABCD756}" srcOrd="4" destOrd="0" presId="urn:microsoft.com/office/officeart/2018/2/layout/IconVerticalSolidList"/>
    <dgm:cxn modelId="{02F2B15C-117B-4EE0-BE10-F0DF38AC2143}" type="presParOf" srcId="{AE71CD50-4360-4CC0-BC81-0293FABCD756}" destId="{F3A4C57E-C699-44E7-A587-F916D0B41A65}" srcOrd="0" destOrd="0" presId="urn:microsoft.com/office/officeart/2018/2/layout/IconVerticalSolidList"/>
    <dgm:cxn modelId="{D4C6EC81-8CDA-4607-B8A6-1C17F43A467A}" type="presParOf" srcId="{AE71CD50-4360-4CC0-BC81-0293FABCD756}" destId="{FE4CC690-6083-45CE-B8AB-F6CA4E4E0763}" srcOrd="1" destOrd="0" presId="urn:microsoft.com/office/officeart/2018/2/layout/IconVerticalSolidList"/>
    <dgm:cxn modelId="{5D9DC470-5EF5-47F6-97C4-64E8191B1CD4}" type="presParOf" srcId="{AE71CD50-4360-4CC0-BC81-0293FABCD756}" destId="{AD58885A-73C5-43F6-853E-5A536668C485}" srcOrd="2" destOrd="0" presId="urn:microsoft.com/office/officeart/2018/2/layout/IconVerticalSolidList"/>
    <dgm:cxn modelId="{7C628DF7-51B0-46CB-BDDF-C3E84BAFC3A1}" type="presParOf" srcId="{AE71CD50-4360-4CC0-BC81-0293FABCD756}" destId="{C57D0D2E-8367-4CCF-8814-8F5AC73B6387}" srcOrd="3" destOrd="0" presId="urn:microsoft.com/office/officeart/2018/2/layout/IconVerticalSolidList"/>
    <dgm:cxn modelId="{6D89A269-449D-48B4-98C6-4B63CABD466D}" type="presParOf" srcId="{DA4CD793-64A5-40B1-86E6-8F95CE73AC97}" destId="{A7F84ED0-ED62-416C-9ACC-D1E21366721A}" srcOrd="5" destOrd="0" presId="urn:microsoft.com/office/officeart/2018/2/layout/IconVerticalSolidList"/>
    <dgm:cxn modelId="{F7339941-B64F-47BE-9D8E-9D41903ACFFB}" type="presParOf" srcId="{DA4CD793-64A5-40B1-86E6-8F95CE73AC97}" destId="{89DB5C48-2575-4AF4-87EF-DD416B98DF6D}" srcOrd="6" destOrd="0" presId="urn:microsoft.com/office/officeart/2018/2/layout/IconVerticalSolidList"/>
    <dgm:cxn modelId="{4D7157DF-6F7F-4812-98A0-5143FF63E674}" type="presParOf" srcId="{89DB5C48-2575-4AF4-87EF-DD416B98DF6D}" destId="{E8CFC131-2F70-44BB-8C55-25E9DB5CFB8E}" srcOrd="0" destOrd="0" presId="urn:microsoft.com/office/officeart/2018/2/layout/IconVerticalSolidList"/>
    <dgm:cxn modelId="{31430D05-8A15-4427-B7E8-EA53782128B3}" type="presParOf" srcId="{89DB5C48-2575-4AF4-87EF-DD416B98DF6D}" destId="{39634CED-CDA3-4964-9164-68069A31FD72}" srcOrd="1" destOrd="0" presId="urn:microsoft.com/office/officeart/2018/2/layout/IconVerticalSolidList"/>
    <dgm:cxn modelId="{3DCC9A33-CE23-4708-B3EF-3FA77474E4F8}" type="presParOf" srcId="{89DB5C48-2575-4AF4-87EF-DD416B98DF6D}" destId="{56F7B955-C8F1-4A82-8113-40C4CE1613B7}" srcOrd="2" destOrd="0" presId="urn:microsoft.com/office/officeart/2018/2/layout/IconVerticalSolidList"/>
    <dgm:cxn modelId="{1EA87C16-8E91-43D8-9227-9482FC061948}" type="presParOf" srcId="{89DB5C48-2575-4AF4-87EF-DD416B98DF6D}" destId="{66D0D843-0954-44E4-831F-52D1B30085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E0F10C-D9E2-47CC-8CA7-0E9B58FABA5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4C67FE-C67F-4321-AC38-389F89F5FD14}">
      <dgm:prSet/>
      <dgm:spPr/>
      <dgm:t>
        <a:bodyPr/>
        <a:lstStyle/>
        <a:p>
          <a:r>
            <a:rPr lang="en-US"/>
            <a:t>- What’s a database? What is SQL?</a:t>
          </a:r>
        </a:p>
      </dgm:t>
    </dgm:pt>
    <dgm:pt modelId="{97731947-8BB3-4287-A0D2-AE41B1C27A3E}" type="parTrans" cxnId="{5AEAC68D-D9F9-4C2A-9306-91AEB66EFDC5}">
      <dgm:prSet/>
      <dgm:spPr/>
      <dgm:t>
        <a:bodyPr/>
        <a:lstStyle/>
        <a:p>
          <a:endParaRPr lang="en-US"/>
        </a:p>
      </dgm:t>
    </dgm:pt>
    <dgm:pt modelId="{8BC801A4-5B3A-4164-B06D-04EDC8BD086F}" type="sibTrans" cxnId="{5AEAC68D-D9F9-4C2A-9306-91AEB66EFDC5}">
      <dgm:prSet/>
      <dgm:spPr/>
      <dgm:t>
        <a:bodyPr/>
        <a:lstStyle/>
        <a:p>
          <a:endParaRPr lang="en-US"/>
        </a:p>
      </dgm:t>
    </dgm:pt>
    <dgm:pt modelId="{E0F76F9B-8971-4746-B56D-6D6E6FDB53D0}">
      <dgm:prSet/>
      <dgm:spPr/>
      <dgm:t>
        <a:bodyPr/>
        <a:lstStyle/>
        <a:p>
          <a:r>
            <a:rPr lang="en-US"/>
            <a:t>- Basics of how to query a database?</a:t>
          </a:r>
        </a:p>
      </dgm:t>
    </dgm:pt>
    <dgm:pt modelId="{43129F29-090B-4BEC-AF65-608B2ED889EB}" type="parTrans" cxnId="{C5CB7A60-289E-412F-82EC-FDCFFE5423E1}">
      <dgm:prSet/>
      <dgm:spPr/>
      <dgm:t>
        <a:bodyPr/>
        <a:lstStyle/>
        <a:p>
          <a:endParaRPr lang="en-US"/>
        </a:p>
      </dgm:t>
    </dgm:pt>
    <dgm:pt modelId="{232BD4FA-07A0-48F4-96C4-4C95DD046FCF}" type="sibTrans" cxnId="{C5CB7A60-289E-412F-82EC-FDCFFE5423E1}">
      <dgm:prSet/>
      <dgm:spPr/>
      <dgm:t>
        <a:bodyPr/>
        <a:lstStyle/>
        <a:p>
          <a:endParaRPr lang="en-US"/>
        </a:p>
      </dgm:t>
    </dgm:pt>
    <dgm:pt modelId="{A702F57A-F469-4C35-BD47-94FC8AB75994}">
      <dgm:prSet/>
      <dgm:spPr/>
      <dgm:t>
        <a:bodyPr/>
        <a:lstStyle/>
        <a:p>
          <a:r>
            <a:rPr lang="en-US"/>
            <a:t>1. BASIC SELECT Statement</a:t>
          </a:r>
        </a:p>
      </dgm:t>
    </dgm:pt>
    <dgm:pt modelId="{1621FDD6-0DA6-497A-A1B3-62D4E2084D61}" type="parTrans" cxnId="{6DFED957-D6AB-4C40-8EEE-13F3335865F5}">
      <dgm:prSet/>
      <dgm:spPr/>
      <dgm:t>
        <a:bodyPr/>
        <a:lstStyle/>
        <a:p>
          <a:endParaRPr lang="en-US"/>
        </a:p>
      </dgm:t>
    </dgm:pt>
    <dgm:pt modelId="{EE0ABFCE-004E-4452-905C-F16F9D7B1008}" type="sibTrans" cxnId="{6DFED957-D6AB-4C40-8EEE-13F3335865F5}">
      <dgm:prSet/>
      <dgm:spPr/>
      <dgm:t>
        <a:bodyPr/>
        <a:lstStyle/>
        <a:p>
          <a:endParaRPr lang="en-US"/>
        </a:p>
      </dgm:t>
    </dgm:pt>
    <dgm:pt modelId="{9C78A4B9-A2D5-4772-9DD1-706421AA09B7}">
      <dgm:prSet/>
      <dgm:spPr/>
      <dgm:t>
        <a:bodyPr/>
        <a:lstStyle/>
        <a:p>
          <a:r>
            <a:rPr lang="en-US"/>
            <a:t>SELECT and FROM commands</a:t>
          </a:r>
        </a:p>
      </dgm:t>
    </dgm:pt>
    <dgm:pt modelId="{FD3FB96B-3623-4E03-9C8F-F09FD8C40DBF}" type="parTrans" cxnId="{3BBEF15E-0780-4C52-935D-019DF9032E8A}">
      <dgm:prSet/>
      <dgm:spPr/>
      <dgm:t>
        <a:bodyPr/>
        <a:lstStyle/>
        <a:p>
          <a:endParaRPr lang="en-US"/>
        </a:p>
      </dgm:t>
    </dgm:pt>
    <dgm:pt modelId="{4E751E20-3F73-46DE-B655-42DA594CA0B0}" type="sibTrans" cxnId="{3BBEF15E-0780-4C52-935D-019DF9032E8A}">
      <dgm:prSet/>
      <dgm:spPr/>
      <dgm:t>
        <a:bodyPr/>
        <a:lstStyle/>
        <a:p>
          <a:endParaRPr lang="en-US"/>
        </a:p>
      </dgm:t>
    </dgm:pt>
    <dgm:pt modelId="{E3419577-E0DB-4CC7-A29C-FF6BB6CCC572}">
      <dgm:prSet/>
      <dgm:spPr/>
      <dgm:t>
        <a:bodyPr/>
        <a:lstStyle/>
        <a:p>
          <a:r>
            <a:rPr lang="en-US"/>
            <a:t>COUNT command</a:t>
          </a:r>
        </a:p>
      </dgm:t>
    </dgm:pt>
    <dgm:pt modelId="{DE07BF56-CBD3-4843-9248-B8282327D584}" type="parTrans" cxnId="{8BAA4914-F5CC-437F-9A4E-D0B0CEC2D262}">
      <dgm:prSet/>
      <dgm:spPr/>
      <dgm:t>
        <a:bodyPr/>
        <a:lstStyle/>
        <a:p>
          <a:endParaRPr lang="en-US"/>
        </a:p>
      </dgm:t>
    </dgm:pt>
    <dgm:pt modelId="{DCA39215-3940-4643-98E7-E0B2F679D041}" type="sibTrans" cxnId="{8BAA4914-F5CC-437F-9A4E-D0B0CEC2D262}">
      <dgm:prSet/>
      <dgm:spPr/>
      <dgm:t>
        <a:bodyPr/>
        <a:lstStyle/>
        <a:p>
          <a:endParaRPr lang="en-US"/>
        </a:p>
      </dgm:t>
    </dgm:pt>
    <dgm:pt modelId="{82C4EBEB-1544-4471-AA48-71BD410C6F58}">
      <dgm:prSet/>
      <dgm:spPr/>
      <dgm:t>
        <a:bodyPr/>
        <a:lstStyle/>
        <a:p>
          <a:r>
            <a:rPr lang="en-US"/>
            <a:t>2. ORDER BY  clause</a:t>
          </a:r>
        </a:p>
      </dgm:t>
    </dgm:pt>
    <dgm:pt modelId="{723889B9-FFEF-4C97-BF15-293200FFA4F3}" type="parTrans" cxnId="{7C32DCDB-DBA1-4171-B6D7-B4D756F0781A}">
      <dgm:prSet/>
      <dgm:spPr/>
      <dgm:t>
        <a:bodyPr/>
        <a:lstStyle/>
        <a:p>
          <a:endParaRPr lang="en-US"/>
        </a:p>
      </dgm:t>
    </dgm:pt>
    <dgm:pt modelId="{BCBDAB74-C62D-4CF7-8A73-EB8829FDE1E8}" type="sibTrans" cxnId="{7C32DCDB-DBA1-4171-B6D7-B4D756F0781A}">
      <dgm:prSet/>
      <dgm:spPr/>
      <dgm:t>
        <a:bodyPr/>
        <a:lstStyle/>
        <a:p>
          <a:endParaRPr lang="en-US"/>
        </a:p>
      </dgm:t>
    </dgm:pt>
    <dgm:pt modelId="{3AE8BFEB-4DF6-4822-9547-26CC8747985C}">
      <dgm:prSet/>
      <dgm:spPr/>
      <dgm:t>
        <a:bodyPr/>
        <a:lstStyle/>
        <a:p>
          <a:r>
            <a:rPr lang="en-US"/>
            <a:t>3. WHERE clause</a:t>
          </a:r>
        </a:p>
      </dgm:t>
    </dgm:pt>
    <dgm:pt modelId="{BC890DC2-7342-4085-919A-7728761A9ECA}" type="parTrans" cxnId="{FBFBA9AA-FD95-4EAC-8501-7BC09FF46B9B}">
      <dgm:prSet/>
      <dgm:spPr/>
      <dgm:t>
        <a:bodyPr/>
        <a:lstStyle/>
        <a:p>
          <a:endParaRPr lang="en-US"/>
        </a:p>
      </dgm:t>
    </dgm:pt>
    <dgm:pt modelId="{91EAACD3-6C75-4EA4-BAB1-8BBB65A9D51F}" type="sibTrans" cxnId="{FBFBA9AA-FD95-4EAC-8501-7BC09FF46B9B}">
      <dgm:prSet/>
      <dgm:spPr/>
      <dgm:t>
        <a:bodyPr/>
        <a:lstStyle/>
        <a:p>
          <a:endParaRPr lang="en-US"/>
        </a:p>
      </dgm:t>
    </dgm:pt>
    <dgm:pt modelId="{D98DF505-99D7-4647-A0B6-D67CFD4A97B2}">
      <dgm:prSet/>
      <dgm:spPr/>
      <dgm:t>
        <a:bodyPr/>
        <a:lstStyle/>
        <a:p>
          <a:r>
            <a:rPr lang="en-US"/>
            <a:t>4. LIKE clause</a:t>
          </a:r>
        </a:p>
      </dgm:t>
    </dgm:pt>
    <dgm:pt modelId="{6DF02CA9-4CA6-429F-9DD1-618FFDECC7EA}" type="parTrans" cxnId="{05F7B4A0-3BA3-44F8-A34C-8C622F817B89}">
      <dgm:prSet/>
      <dgm:spPr/>
      <dgm:t>
        <a:bodyPr/>
        <a:lstStyle/>
        <a:p>
          <a:endParaRPr lang="en-US"/>
        </a:p>
      </dgm:t>
    </dgm:pt>
    <dgm:pt modelId="{0ECA765A-C942-47E0-AD3D-3A28CCB89F6A}" type="sibTrans" cxnId="{05F7B4A0-3BA3-44F8-A34C-8C622F817B89}">
      <dgm:prSet/>
      <dgm:spPr/>
      <dgm:t>
        <a:bodyPr/>
        <a:lstStyle/>
        <a:p>
          <a:endParaRPr lang="en-US"/>
        </a:p>
      </dgm:t>
    </dgm:pt>
    <dgm:pt modelId="{D373B444-DABD-440F-A8DF-874D9FFE472D}">
      <dgm:prSet/>
      <dgm:spPr/>
      <dgm:t>
        <a:bodyPr/>
        <a:lstStyle/>
        <a:p>
          <a:r>
            <a:rPr lang="en-US"/>
            <a:t>5. GROUP BY and HAVING</a:t>
          </a:r>
        </a:p>
      </dgm:t>
    </dgm:pt>
    <dgm:pt modelId="{992AB62F-156B-4A6D-9318-813F70B38845}" type="parTrans" cxnId="{F337DE34-B938-4F5F-A04A-0E8EA47BDA21}">
      <dgm:prSet/>
      <dgm:spPr/>
      <dgm:t>
        <a:bodyPr/>
        <a:lstStyle/>
        <a:p>
          <a:endParaRPr lang="en-US"/>
        </a:p>
      </dgm:t>
    </dgm:pt>
    <dgm:pt modelId="{F66E623D-688B-482F-A77E-86F16490C81E}" type="sibTrans" cxnId="{F337DE34-B938-4F5F-A04A-0E8EA47BDA21}">
      <dgm:prSet/>
      <dgm:spPr/>
      <dgm:t>
        <a:bodyPr/>
        <a:lstStyle/>
        <a:p>
          <a:endParaRPr lang="en-US"/>
        </a:p>
      </dgm:t>
    </dgm:pt>
    <dgm:pt modelId="{15978295-10D5-4AC8-ABB4-24B42AD33475}">
      <dgm:prSet/>
      <dgm:spPr/>
      <dgm:t>
        <a:bodyPr/>
        <a:lstStyle/>
        <a:p>
          <a:r>
            <a:rPr lang="en-US"/>
            <a:t>4. JOINS – Inner, Left and Right outer joins</a:t>
          </a:r>
        </a:p>
      </dgm:t>
    </dgm:pt>
    <dgm:pt modelId="{23FD00CB-D940-4F8D-A079-8FB67472C5BD}" type="parTrans" cxnId="{05DB5A5D-200F-4B1B-AD80-83A7A980D5BE}">
      <dgm:prSet/>
      <dgm:spPr/>
      <dgm:t>
        <a:bodyPr/>
        <a:lstStyle/>
        <a:p>
          <a:endParaRPr lang="en-US"/>
        </a:p>
      </dgm:t>
    </dgm:pt>
    <dgm:pt modelId="{1915AFF4-2128-4526-8D85-A807EA440719}" type="sibTrans" cxnId="{05DB5A5D-200F-4B1B-AD80-83A7A980D5BE}">
      <dgm:prSet/>
      <dgm:spPr/>
      <dgm:t>
        <a:bodyPr/>
        <a:lstStyle/>
        <a:p>
          <a:endParaRPr lang="en-US"/>
        </a:p>
      </dgm:t>
    </dgm:pt>
    <dgm:pt modelId="{E26144FE-C73E-4B90-B245-BC9153AF98AB}">
      <dgm:prSet/>
      <dgm:spPr/>
      <dgm:t>
        <a:bodyPr/>
        <a:lstStyle/>
        <a:p>
          <a:r>
            <a:rPr lang="en-US"/>
            <a:t>PRACTICE	</a:t>
          </a:r>
        </a:p>
      </dgm:t>
    </dgm:pt>
    <dgm:pt modelId="{A6F7D59F-FA30-4F3E-8BB3-3C3079A58A5C}" type="parTrans" cxnId="{593596C8-12C9-4CC4-8E62-06F3DCA38791}">
      <dgm:prSet/>
      <dgm:spPr/>
      <dgm:t>
        <a:bodyPr/>
        <a:lstStyle/>
        <a:p>
          <a:endParaRPr lang="en-US"/>
        </a:p>
      </dgm:t>
    </dgm:pt>
    <dgm:pt modelId="{5C284A99-6035-471E-9BA1-B68AD4133A4A}" type="sibTrans" cxnId="{593596C8-12C9-4CC4-8E62-06F3DCA38791}">
      <dgm:prSet/>
      <dgm:spPr/>
      <dgm:t>
        <a:bodyPr/>
        <a:lstStyle/>
        <a:p>
          <a:endParaRPr lang="en-US"/>
        </a:p>
      </dgm:t>
    </dgm:pt>
    <dgm:pt modelId="{0D950568-B536-2647-A7DC-9E32AD344890}" type="pres">
      <dgm:prSet presAssocID="{E9E0F10C-D9E2-47CC-8CA7-0E9B58FABA51}" presName="linear" presStyleCnt="0">
        <dgm:presLayoutVars>
          <dgm:dir/>
          <dgm:animLvl val="lvl"/>
          <dgm:resizeHandles val="exact"/>
        </dgm:presLayoutVars>
      </dgm:prSet>
      <dgm:spPr/>
    </dgm:pt>
    <dgm:pt modelId="{34C6B581-2560-F14B-80C7-5D8038AB0475}" type="pres">
      <dgm:prSet presAssocID="{9B4C67FE-C67F-4321-AC38-389F89F5FD14}" presName="parentLin" presStyleCnt="0"/>
      <dgm:spPr/>
    </dgm:pt>
    <dgm:pt modelId="{E3A94416-2405-2A48-A1F2-8CD42EEEE93C}" type="pres">
      <dgm:prSet presAssocID="{9B4C67FE-C67F-4321-AC38-389F89F5FD14}" presName="parentLeftMargin" presStyleLbl="node1" presStyleIdx="0" presStyleCnt="3"/>
      <dgm:spPr/>
    </dgm:pt>
    <dgm:pt modelId="{F308B673-7D8A-024C-9E54-F2F43F5C9DB8}" type="pres">
      <dgm:prSet presAssocID="{9B4C67FE-C67F-4321-AC38-389F89F5FD1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A83D281-48D1-5E4B-8B91-370DF26F8C89}" type="pres">
      <dgm:prSet presAssocID="{9B4C67FE-C67F-4321-AC38-389F89F5FD14}" presName="negativeSpace" presStyleCnt="0"/>
      <dgm:spPr/>
    </dgm:pt>
    <dgm:pt modelId="{B07BEBDE-E8BB-4F46-AD3D-FB11DB3065BE}" type="pres">
      <dgm:prSet presAssocID="{9B4C67FE-C67F-4321-AC38-389F89F5FD14}" presName="childText" presStyleLbl="conFgAcc1" presStyleIdx="0" presStyleCnt="3">
        <dgm:presLayoutVars>
          <dgm:bulletEnabled val="1"/>
        </dgm:presLayoutVars>
      </dgm:prSet>
      <dgm:spPr/>
    </dgm:pt>
    <dgm:pt modelId="{DC6A4FDA-9F80-A948-AAE5-FC3F16F390BF}" type="pres">
      <dgm:prSet presAssocID="{8BC801A4-5B3A-4164-B06D-04EDC8BD086F}" presName="spaceBetweenRectangles" presStyleCnt="0"/>
      <dgm:spPr/>
    </dgm:pt>
    <dgm:pt modelId="{5B0B784A-A937-994D-9C53-87B483989F76}" type="pres">
      <dgm:prSet presAssocID="{E0F76F9B-8971-4746-B56D-6D6E6FDB53D0}" presName="parentLin" presStyleCnt="0"/>
      <dgm:spPr/>
    </dgm:pt>
    <dgm:pt modelId="{68B992B5-9B7D-9447-95D0-D03234F42D25}" type="pres">
      <dgm:prSet presAssocID="{E0F76F9B-8971-4746-B56D-6D6E6FDB53D0}" presName="parentLeftMargin" presStyleLbl="node1" presStyleIdx="0" presStyleCnt="3"/>
      <dgm:spPr/>
    </dgm:pt>
    <dgm:pt modelId="{C4EC63BA-0A5F-7347-A284-4F1C11D7A899}" type="pres">
      <dgm:prSet presAssocID="{E0F76F9B-8971-4746-B56D-6D6E6FDB53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AE4B5A-7633-1847-A3B1-3DFD398CAD0B}" type="pres">
      <dgm:prSet presAssocID="{E0F76F9B-8971-4746-B56D-6D6E6FDB53D0}" presName="negativeSpace" presStyleCnt="0"/>
      <dgm:spPr/>
    </dgm:pt>
    <dgm:pt modelId="{98F9168E-EA9F-B748-A70D-8B3ECF11D327}" type="pres">
      <dgm:prSet presAssocID="{E0F76F9B-8971-4746-B56D-6D6E6FDB53D0}" presName="childText" presStyleLbl="conFgAcc1" presStyleIdx="1" presStyleCnt="3">
        <dgm:presLayoutVars>
          <dgm:bulletEnabled val="1"/>
        </dgm:presLayoutVars>
      </dgm:prSet>
      <dgm:spPr/>
    </dgm:pt>
    <dgm:pt modelId="{24EED5F9-B392-1A47-AA1C-3ECB60E684AA}" type="pres">
      <dgm:prSet presAssocID="{232BD4FA-07A0-48F4-96C4-4C95DD046FCF}" presName="spaceBetweenRectangles" presStyleCnt="0"/>
      <dgm:spPr/>
    </dgm:pt>
    <dgm:pt modelId="{77DF7992-BB7C-6E4C-B9AA-B995F9979CA6}" type="pres">
      <dgm:prSet presAssocID="{E26144FE-C73E-4B90-B245-BC9153AF98AB}" presName="parentLin" presStyleCnt="0"/>
      <dgm:spPr/>
    </dgm:pt>
    <dgm:pt modelId="{414B3160-0195-4941-B6F3-049804439CC5}" type="pres">
      <dgm:prSet presAssocID="{E26144FE-C73E-4B90-B245-BC9153AF98AB}" presName="parentLeftMargin" presStyleLbl="node1" presStyleIdx="1" presStyleCnt="3"/>
      <dgm:spPr/>
    </dgm:pt>
    <dgm:pt modelId="{8A1ED5B8-77EB-0E47-9E16-781839E90343}" type="pres">
      <dgm:prSet presAssocID="{E26144FE-C73E-4B90-B245-BC9153AF98A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0F7BA4-F5C1-0244-9DFC-9B330E251CC2}" type="pres">
      <dgm:prSet presAssocID="{E26144FE-C73E-4B90-B245-BC9153AF98AB}" presName="negativeSpace" presStyleCnt="0"/>
      <dgm:spPr/>
    </dgm:pt>
    <dgm:pt modelId="{C18E5598-ADB7-A34F-BC33-A369D0798ECD}" type="pres">
      <dgm:prSet presAssocID="{E26144FE-C73E-4B90-B245-BC9153AF98A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BAA4914-F5CC-437F-9A4E-D0B0CEC2D262}" srcId="{A702F57A-F469-4C35-BD47-94FC8AB75994}" destId="{E3419577-E0DB-4CC7-A29C-FF6BB6CCC572}" srcOrd="1" destOrd="0" parTransId="{DE07BF56-CBD3-4843-9248-B8282327D584}" sibTransId="{DCA39215-3940-4643-98E7-E0B2F679D041}"/>
    <dgm:cxn modelId="{81B9DF17-A2C4-8E4D-9887-AAB2168CD6B3}" type="presOf" srcId="{E9E0F10C-D9E2-47CC-8CA7-0E9B58FABA51}" destId="{0D950568-B536-2647-A7DC-9E32AD344890}" srcOrd="0" destOrd="0" presId="urn:microsoft.com/office/officeart/2005/8/layout/list1"/>
    <dgm:cxn modelId="{28EDC821-7A84-E143-8EB0-ACBBD6C8C33F}" type="presOf" srcId="{82C4EBEB-1544-4471-AA48-71BD410C6F58}" destId="{98F9168E-EA9F-B748-A70D-8B3ECF11D327}" srcOrd="0" destOrd="3" presId="urn:microsoft.com/office/officeart/2005/8/layout/list1"/>
    <dgm:cxn modelId="{5FE3CE27-4725-0B42-94D7-CE9A2857479C}" type="presOf" srcId="{D98DF505-99D7-4647-A0B6-D67CFD4A97B2}" destId="{98F9168E-EA9F-B748-A70D-8B3ECF11D327}" srcOrd="0" destOrd="5" presId="urn:microsoft.com/office/officeart/2005/8/layout/list1"/>
    <dgm:cxn modelId="{5DB7CA2A-8BA3-5047-B060-588DA79F8077}" type="presOf" srcId="{E26144FE-C73E-4B90-B245-BC9153AF98AB}" destId="{414B3160-0195-4941-B6F3-049804439CC5}" srcOrd="0" destOrd="0" presId="urn:microsoft.com/office/officeart/2005/8/layout/list1"/>
    <dgm:cxn modelId="{6ACCFC33-DD68-1C4F-8177-9C1ACA4C5AD4}" type="presOf" srcId="{A702F57A-F469-4C35-BD47-94FC8AB75994}" destId="{98F9168E-EA9F-B748-A70D-8B3ECF11D327}" srcOrd="0" destOrd="0" presId="urn:microsoft.com/office/officeart/2005/8/layout/list1"/>
    <dgm:cxn modelId="{F337DE34-B938-4F5F-A04A-0E8EA47BDA21}" srcId="{E0F76F9B-8971-4746-B56D-6D6E6FDB53D0}" destId="{D373B444-DABD-440F-A8DF-874D9FFE472D}" srcOrd="4" destOrd="0" parTransId="{992AB62F-156B-4A6D-9318-813F70B38845}" sibTransId="{F66E623D-688B-482F-A77E-86F16490C81E}"/>
    <dgm:cxn modelId="{3412B64B-597D-6944-940E-4EB1DBD6AD71}" type="presOf" srcId="{E0F76F9B-8971-4746-B56D-6D6E6FDB53D0}" destId="{68B992B5-9B7D-9447-95D0-D03234F42D25}" srcOrd="0" destOrd="0" presId="urn:microsoft.com/office/officeart/2005/8/layout/list1"/>
    <dgm:cxn modelId="{6DFED957-D6AB-4C40-8EEE-13F3335865F5}" srcId="{E0F76F9B-8971-4746-B56D-6D6E6FDB53D0}" destId="{A702F57A-F469-4C35-BD47-94FC8AB75994}" srcOrd="0" destOrd="0" parTransId="{1621FDD6-0DA6-497A-A1B3-62D4E2084D61}" sibTransId="{EE0ABFCE-004E-4452-905C-F16F9D7B1008}"/>
    <dgm:cxn modelId="{05DB5A5D-200F-4B1B-AD80-83A7A980D5BE}" srcId="{E0F76F9B-8971-4746-B56D-6D6E6FDB53D0}" destId="{15978295-10D5-4AC8-ABB4-24B42AD33475}" srcOrd="5" destOrd="0" parTransId="{23FD00CB-D940-4F8D-A079-8FB67472C5BD}" sibTransId="{1915AFF4-2128-4526-8D85-A807EA440719}"/>
    <dgm:cxn modelId="{3BBEF15E-0780-4C52-935D-019DF9032E8A}" srcId="{A702F57A-F469-4C35-BD47-94FC8AB75994}" destId="{9C78A4B9-A2D5-4772-9DD1-706421AA09B7}" srcOrd="0" destOrd="0" parTransId="{FD3FB96B-3623-4E03-9C8F-F09FD8C40DBF}" sibTransId="{4E751E20-3F73-46DE-B655-42DA594CA0B0}"/>
    <dgm:cxn modelId="{C5CB7A60-289E-412F-82EC-FDCFFE5423E1}" srcId="{E9E0F10C-D9E2-47CC-8CA7-0E9B58FABA51}" destId="{E0F76F9B-8971-4746-B56D-6D6E6FDB53D0}" srcOrd="1" destOrd="0" parTransId="{43129F29-090B-4BEC-AF65-608B2ED889EB}" sibTransId="{232BD4FA-07A0-48F4-96C4-4C95DD046FCF}"/>
    <dgm:cxn modelId="{6BAABF68-54D1-1C4D-AF55-DC9FC861343E}" type="presOf" srcId="{9B4C67FE-C67F-4321-AC38-389F89F5FD14}" destId="{F308B673-7D8A-024C-9E54-F2F43F5C9DB8}" srcOrd="1" destOrd="0" presId="urn:microsoft.com/office/officeart/2005/8/layout/list1"/>
    <dgm:cxn modelId="{0ED14C74-9239-9F41-A4E3-F0FB6C9BB6A9}" type="presOf" srcId="{E0F76F9B-8971-4746-B56D-6D6E6FDB53D0}" destId="{C4EC63BA-0A5F-7347-A284-4F1C11D7A899}" srcOrd="1" destOrd="0" presId="urn:microsoft.com/office/officeart/2005/8/layout/list1"/>
    <dgm:cxn modelId="{35A2BF7B-476F-E84A-A916-C74EE1650BB6}" type="presOf" srcId="{E3419577-E0DB-4CC7-A29C-FF6BB6CCC572}" destId="{98F9168E-EA9F-B748-A70D-8B3ECF11D327}" srcOrd="0" destOrd="2" presId="urn:microsoft.com/office/officeart/2005/8/layout/list1"/>
    <dgm:cxn modelId="{5D19EF7E-96FA-EE45-98A8-AA4F87F6A499}" type="presOf" srcId="{E26144FE-C73E-4B90-B245-BC9153AF98AB}" destId="{8A1ED5B8-77EB-0E47-9E16-781839E90343}" srcOrd="1" destOrd="0" presId="urn:microsoft.com/office/officeart/2005/8/layout/list1"/>
    <dgm:cxn modelId="{932F267F-BCAD-834C-AEC7-D7354A100DA5}" type="presOf" srcId="{3AE8BFEB-4DF6-4822-9547-26CC8747985C}" destId="{98F9168E-EA9F-B748-A70D-8B3ECF11D327}" srcOrd="0" destOrd="4" presId="urn:microsoft.com/office/officeart/2005/8/layout/list1"/>
    <dgm:cxn modelId="{D4D95684-47E1-A643-9235-E9D677CDE248}" type="presOf" srcId="{9C78A4B9-A2D5-4772-9DD1-706421AA09B7}" destId="{98F9168E-EA9F-B748-A70D-8B3ECF11D327}" srcOrd="0" destOrd="1" presId="urn:microsoft.com/office/officeart/2005/8/layout/list1"/>
    <dgm:cxn modelId="{5786CD87-DE47-7C47-9777-DE9610B44366}" type="presOf" srcId="{15978295-10D5-4AC8-ABB4-24B42AD33475}" destId="{98F9168E-EA9F-B748-A70D-8B3ECF11D327}" srcOrd="0" destOrd="7" presId="urn:microsoft.com/office/officeart/2005/8/layout/list1"/>
    <dgm:cxn modelId="{5AEAC68D-D9F9-4C2A-9306-91AEB66EFDC5}" srcId="{E9E0F10C-D9E2-47CC-8CA7-0E9B58FABA51}" destId="{9B4C67FE-C67F-4321-AC38-389F89F5FD14}" srcOrd="0" destOrd="0" parTransId="{97731947-8BB3-4287-A0D2-AE41B1C27A3E}" sibTransId="{8BC801A4-5B3A-4164-B06D-04EDC8BD086F}"/>
    <dgm:cxn modelId="{05F7B4A0-3BA3-44F8-A34C-8C622F817B89}" srcId="{E0F76F9B-8971-4746-B56D-6D6E6FDB53D0}" destId="{D98DF505-99D7-4647-A0B6-D67CFD4A97B2}" srcOrd="3" destOrd="0" parTransId="{6DF02CA9-4CA6-429F-9DD1-618FFDECC7EA}" sibTransId="{0ECA765A-C942-47E0-AD3D-3A28CCB89F6A}"/>
    <dgm:cxn modelId="{FBFBA9AA-FD95-4EAC-8501-7BC09FF46B9B}" srcId="{E0F76F9B-8971-4746-B56D-6D6E6FDB53D0}" destId="{3AE8BFEB-4DF6-4822-9547-26CC8747985C}" srcOrd="2" destOrd="0" parTransId="{BC890DC2-7342-4085-919A-7728761A9ECA}" sibTransId="{91EAACD3-6C75-4EA4-BAB1-8BBB65A9D51F}"/>
    <dgm:cxn modelId="{AB765EBF-F78D-D34D-8F00-0D64DC4D2B35}" type="presOf" srcId="{9B4C67FE-C67F-4321-AC38-389F89F5FD14}" destId="{E3A94416-2405-2A48-A1F2-8CD42EEEE93C}" srcOrd="0" destOrd="0" presId="urn:microsoft.com/office/officeart/2005/8/layout/list1"/>
    <dgm:cxn modelId="{593596C8-12C9-4CC4-8E62-06F3DCA38791}" srcId="{E9E0F10C-D9E2-47CC-8CA7-0E9B58FABA51}" destId="{E26144FE-C73E-4B90-B245-BC9153AF98AB}" srcOrd="2" destOrd="0" parTransId="{A6F7D59F-FA30-4F3E-8BB3-3C3079A58A5C}" sibTransId="{5C284A99-6035-471E-9BA1-B68AD4133A4A}"/>
    <dgm:cxn modelId="{7C32DCDB-DBA1-4171-B6D7-B4D756F0781A}" srcId="{E0F76F9B-8971-4746-B56D-6D6E6FDB53D0}" destId="{82C4EBEB-1544-4471-AA48-71BD410C6F58}" srcOrd="1" destOrd="0" parTransId="{723889B9-FFEF-4C97-BF15-293200FFA4F3}" sibTransId="{BCBDAB74-C62D-4CF7-8A73-EB8829FDE1E8}"/>
    <dgm:cxn modelId="{45FA71F8-CC34-D34F-BFD6-5517BADAFE2F}" type="presOf" srcId="{D373B444-DABD-440F-A8DF-874D9FFE472D}" destId="{98F9168E-EA9F-B748-A70D-8B3ECF11D327}" srcOrd="0" destOrd="6" presId="urn:microsoft.com/office/officeart/2005/8/layout/list1"/>
    <dgm:cxn modelId="{84479240-04AC-7045-8F1B-49081CB554FA}" type="presParOf" srcId="{0D950568-B536-2647-A7DC-9E32AD344890}" destId="{34C6B581-2560-F14B-80C7-5D8038AB0475}" srcOrd="0" destOrd="0" presId="urn:microsoft.com/office/officeart/2005/8/layout/list1"/>
    <dgm:cxn modelId="{4B2967A2-DA41-EA4A-9211-3D293E2F03E6}" type="presParOf" srcId="{34C6B581-2560-F14B-80C7-5D8038AB0475}" destId="{E3A94416-2405-2A48-A1F2-8CD42EEEE93C}" srcOrd="0" destOrd="0" presId="urn:microsoft.com/office/officeart/2005/8/layout/list1"/>
    <dgm:cxn modelId="{D99F912F-ED49-9B41-A5DF-33E9828F8AEA}" type="presParOf" srcId="{34C6B581-2560-F14B-80C7-5D8038AB0475}" destId="{F308B673-7D8A-024C-9E54-F2F43F5C9DB8}" srcOrd="1" destOrd="0" presId="urn:microsoft.com/office/officeart/2005/8/layout/list1"/>
    <dgm:cxn modelId="{B6210652-3996-F745-BFB2-9A906CB38A97}" type="presParOf" srcId="{0D950568-B536-2647-A7DC-9E32AD344890}" destId="{4A83D281-48D1-5E4B-8B91-370DF26F8C89}" srcOrd="1" destOrd="0" presId="urn:microsoft.com/office/officeart/2005/8/layout/list1"/>
    <dgm:cxn modelId="{10D6469F-EBF6-4C46-BD6A-1E285F340F0A}" type="presParOf" srcId="{0D950568-B536-2647-A7DC-9E32AD344890}" destId="{B07BEBDE-E8BB-4F46-AD3D-FB11DB3065BE}" srcOrd="2" destOrd="0" presId="urn:microsoft.com/office/officeart/2005/8/layout/list1"/>
    <dgm:cxn modelId="{F75F0AAC-72F6-074D-ACB7-A01DF0D20493}" type="presParOf" srcId="{0D950568-B536-2647-A7DC-9E32AD344890}" destId="{DC6A4FDA-9F80-A948-AAE5-FC3F16F390BF}" srcOrd="3" destOrd="0" presId="urn:microsoft.com/office/officeart/2005/8/layout/list1"/>
    <dgm:cxn modelId="{4FFB827C-2E9C-384E-995F-CC342EE232FA}" type="presParOf" srcId="{0D950568-B536-2647-A7DC-9E32AD344890}" destId="{5B0B784A-A937-994D-9C53-87B483989F76}" srcOrd="4" destOrd="0" presId="urn:microsoft.com/office/officeart/2005/8/layout/list1"/>
    <dgm:cxn modelId="{6E911066-095C-9E44-8043-30B956924529}" type="presParOf" srcId="{5B0B784A-A937-994D-9C53-87B483989F76}" destId="{68B992B5-9B7D-9447-95D0-D03234F42D25}" srcOrd="0" destOrd="0" presId="urn:microsoft.com/office/officeart/2005/8/layout/list1"/>
    <dgm:cxn modelId="{3EC97A0F-9831-2F41-9CC0-D10785151F91}" type="presParOf" srcId="{5B0B784A-A937-994D-9C53-87B483989F76}" destId="{C4EC63BA-0A5F-7347-A284-4F1C11D7A899}" srcOrd="1" destOrd="0" presId="urn:microsoft.com/office/officeart/2005/8/layout/list1"/>
    <dgm:cxn modelId="{2EDAF9EF-4B6D-FC4C-85D4-A9F5956DC18A}" type="presParOf" srcId="{0D950568-B536-2647-A7DC-9E32AD344890}" destId="{64AE4B5A-7633-1847-A3B1-3DFD398CAD0B}" srcOrd="5" destOrd="0" presId="urn:microsoft.com/office/officeart/2005/8/layout/list1"/>
    <dgm:cxn modelId="{D63D65F5-216D-B245-8553-491ACC795D8A}" type="presParOf" srcId="{0D950568-B536-2647-A7DC-9E32AD344890}" destId="{98F9168E-EA9F-B748-A70D-8B3ECF11D327}" srcOrd="6" destOrd="0" presId="urn:microsoft.com/office/officeart/2005/8/layout/list1"/>
    <dgm:cxn modelId="{63DB1DCE-FFA9-4349-B745-1174757DF4DE}" type="presParOf" srcId="{0D950568-B536-2647-A7DC-9E32AD344890}" destId="{24EED5F9-B392-1A47-AA1C-3ECB60E684AA}" srcOrd="7" destOrd="0" presId="urn:microsoft.com/office/officeart/2005/8/layout/list1"/>
    <dgm:cxn modelId="{AB7ED460-658C-6F4E-803B-EEFE6B8EAF1B}" type="presParOf" srcId="{0D950568-B536-2647-A7DC-9E32AD344890}" destId="{77DF7992-BB7C-6E4C-B9AA-B995F9979CA6}" srcOrd="8" destOrd="0" presId="urn:microsoft.com/office/officeart/2005/8/layout/list1"/>
    <dgm:cxn modelId="{D1DF6B17-9CA3-884D-9DCC-ABB352AFAF8B}" type="presParOf" srcId="{77DF7992-BB7C-6E4C-B9AA-B995F9979CA6}" destId="{414B3160-0195-4941-B6F3-049804439CC5}" srcOrd="0" destOrd="0" presId="urn:microsoft.com/office/officeart/2005/8/layout/list1"/>
    <dgm:cxn modelId="{E17A2185-AE87-6F4C-8B23-0A166F5D42ED}" type="presParOf" srcId="{77DF7992-BB7C-6E4C-B9AA-B995F9979CA6}" destId="{8A1ED5B8-77EB-0E47-9E16-781839E90343}" srcOrd="1" destOrd="0" presId="urn:microsoft.com/office/officeart/2005/8/layout/list1"/>
    <dgm:cxn modelId="{5F58338D-C15D-414A-947F-C75FC2E79D8C}" type="presParOf" srcId="{0D950568-B536-2647-A7DC-9E32AD344890}" destId="{0D0F7BA4-F5C1-0244-9DFC-9B330E251CC2}" srcOrd="9" destOrd="0" presId="urn:microsoft.com/office/officeart/2005/8/layout/list1"/>
    <dgm:cxn modelId="{633BA6FA-768E-A84F-987B-9099798DA756}" type="presParOf" srcId="{0D950568-B536-2647-A7DC-9E32AD344890}" destId="{C18E5598-ADB7-A34F-BC33-A369D0798EC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E0F10C-D9E2-47CC-8CA7-0E9B58FABA5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4C67FE-C67F-4321-AC38-389F89F5FD14}">
      <dgm:prSet/>
      <dgm:spPr/>
      <dgm:t>
        <a:bodyPr/>
        <a:lstStyle/>
        <a:p>
          <a:r>
            <a:rPr lang="en-US" dirty="0"/>
            <a:t>Subqueries</a:t>
          </a:r>
        </a:p>
      </dgm:t>
    </dgm:pt>
    <dgm:pt modelId="{97731947-8BB3-4287-A0D2-AE41B1C27A3E}" type="parTrans" cxnId="{5AEAC68D-D9F9-4C2A-9306-91AEB66EFDC5}">
      <dgm:prSet/>
      <dgm:spPr/>
      <dgm:t>
        <a:bodyPr/>
        <a:lstStyle/>
        <a:p>
          <a:endParaRPr lang="en-US"/>
        </a:p>
      </dgm:t>
    </dgm:pt>
    <dgm:pt modelId="{8BC801A4-5B3A-4164-B06D-04EDC8BD086F}" type="sibTrans" cxnId="{5AEAC68D-D9F9-4C2A-9306-91AEB66EFDC5}">
      <dgm:prSet/>
      <dgm:spPr/>
      <dgm:t>
        <a:bodyPr/>
        <a:lstStyle/>
        <a:p>
          <a:endParaRPr lang="en-US"/>
        </a:p>
      </dgm:t>
    </dgm:pt>
    <dgm:pt modelId="{E0F76F9B-8971-4746-B56D-6D6E6FDB53D0}">
      <dgm:prSet/>
      <dgm:spPr/>
      <dgm:t>
        <a:bodyPr/>
        <a:lstStyle/>
        <a:p>
          <a:r>
            <a:rPr lang="en-US" dirty="0"/>
            <a:t>How to modify a database?</a:t>
          </a:r>
        </a:p>
      </dgm:t>
    </dgm:pt>
    <dgm:pt modelId="{43129F29-090B-4BEC-AF65-608B2ED889EB}" type="parTrans" cxnId="{C5CB7A60-289E-412F-82EC-FDCFFE5423E1}">
      <dgm:prSet/>
      <dgm:spPr/>
      <dgm:t>
        <a:bodyPr/>
        <a:lstStyle/>
        <a:p>
          <a:endParaRPr lang="en-US"/>
        </a:p>
      </dgm:t>
    </dgm:pt>
    <dgm:pt modelId="{232BD4FA-07A0-48F4-96C4-4C95DD046FCF}" type="sibTrans" cxnId="{C5CB7A60-289E-412F-82EC-FDCFFE5423E1}">
      <dgm:prSet/>
      <dgm:spPr/>
      <dgm:t>
        <a:bodyPr/>
        <a:lstStyle/>
        <a:p>
          <a:endParaRPr lang="en-US"/>
        </a:p>
      </dgm:t>
    </dgm:pt>
    <dgm:pt modelId="{A702F57A-F469-4C35-BD47-94FC8AB75994}">
      <dgm:prSet/>
      <dgm:spPr/>
      <dgm:t>
        <a:bodyPr/>
        <a:lstStyle/>
        <a:p>
          <a:r>
            <a:rPr lang="en-US" dirty="0"/>
            <a:t>Creating a table</a:t>
          </a:r>
        </a:p>
      </dgm:t>
    </dgm:pt>
    <dgm:pt modelId="{1621FDD6-0DA6-497A-A1B3-62D4E2084D61}" type="parTrans" cxnId="{6DFED957-D6AB-4C40-8EEE-13F3335865F5}">
      <dgm:prSet/>
      <dgm:spPr/>
      <dgm:t>
        <a:bodyPr/>
        <a:lstStyle/>
        <a:p>
          <a:endParaRPr lang="en-US"/>
        </a:p>
      </dgm:t>
    </dgm:pt>
    <dgm:pt modelId="{EE0ABFCE-004E-4452-905C-F16F9D7B1008}" type="sibTrans" cxnId="{6DFED957-D6AB-4C40-8EEE-13F3335865F5}">
      <dgm:prSet/>
      <dgm:spPr/>
      <dgm:t>
        <a:bodyPr/>
        <a:lstStyle/>
        <a:p>
          <a:endParaRPr lang="en-US"/>
        </a:p>
      </dgm:t>
    </dgm:pt>
    <dgm:pt modelId="{E26144FE-C73E-4B90-B245-BC9153AF98AB}">
      <dgm:prSet/>
      <dgm:spPr/>
      <dgm:t>
        <a:bodyPr/>
        <a:lstStyle/>
        <a:p>
          <a:r>
            <a:rPr lang="en-US" dirty="0"/>
            <a:t>PRACTICE	</a:t>
          </a:r>
        </a:p>
      </dgm:t>
    </dgm:pt>
    <dgm:pt modelId="{A6F7D59F-FA30-4F3E-8BB3-3C3079A58A5C}" type="parTrans" cxnId="{593596C8-12C9-4CC4-8E62-06F3DCA38791}">
      <dgm:prSet/>
      <dgm:spPr/>
      <dgm:t>
        <a:bodyPr/>
        <a:lstStyle/>
        <a:p>
          <a:endParaRPr lang="en-US"/>
        </a:p>
      </dgm:t>
    </dgm:pt>
    <dgm:pt modelId="{5C284A99-6035-471E-9BA1-B68AD4133A4A}" type="sibTrans" cxnId="{593596C8-12C9-4CC4-8E62-06F3DCA38791}">
      <dgm:prSet/>
      <dgm:spPr/>
      <dgm:t>
        <a:bodyPr/>
        <a:lstStyle/>
        <a:p>
          <a:endParaRPr lang="en-US"/>
        </a:p>
      </dgm:t>
    </dgm:pt>
    <dgm:pt modelId="{0569FB11-FE97-934C-A17F-1E211BF4F9A3}">
      <dgm:prSet/>
      <dgm:spPr/>
      <dgm:t>
        <a:bodyPr/>
        <a:lstStyle/>
        <a:p>
          <a:r>
            <a:rPr lang="en-US" dirty="0"/>
            <a:t>Inserting and Updating data in a table</a:t>
          </a:r>
        </a:p>
      </dgm:t>
    </dgm:pt>
    <dgm:pt modelId="{9ABAF9F1-8D46-4A48-8B34-072E79A9DD20}" type="parTrans" cxnId="{C4328846-A53A-EF46-8D81-1CE8F9277194}">
      <dgm:prSet/>
      <dgm:spPr/>
      <dgm:t>
        <a:bodyPr/>
        <a:lstStyle/>
        <a:p>
          <a:endParaRPr lang="en-US"/>
        </a:p>
      </dgm:t>
    </dgm:pt>
    <dgm:pt modelId="{8750FDE4-1A03-774C-9E41-F7F150234265}" type="sibTrans" cxnId="{C4328846-A53A-EF46-8D81-1CE8F9277194}">
      <dgm:prSet/>
      <dgm:spPr/>
      <dgm:t>
        <a:bodyPr/>
        <a:lstStyle/>
        <a:p>
          <a:endParaRPr lang="en-US"/>
        </a:p>
      </dgm:t>
    </dgm:pt>
    <dgm:pt modelId="{87ED7C4A-E527-B246-BEA5-0B2001EC8398}">
      <dgm:prSet/>
      <dgm:spPr/>
      <dgm:t>
        <a:bodyPr/>
        <a:lstStyle/>
        <a:p>
          <a:r>
            <a:rPr lang="en-US" dirty="0"/>
            <a:t>Deleting Rows versus Deleting Tables</a:t>
          </a:r>
        </a:p>
      </dgm:t>
    </dgm:pt>
    <dgm:pt modelId="{FD57D2DB-6689-174E-AA9E-2231953A59CC}" type="parTrans" cxnId="{A3C5E08C-3CFB-C445-9ADD-250C0B5AA486}">
      <dgm:prSet/>
      <dgm:spPr/>
      <dgm:t>
        <a:bodyPr/>
        <a:lstStyle/>
        <a:p>
          <a:endParaRPr lang="en-US"/>
        </a:p>
      </dgm:t>
    </dgm:pt>
    <dgm:pt modelId="{C4586D1F-18BC-3641-970E-DA42533EAD95}" type="sibTrans" cxnId="{A3C5E08C-3CFB-C445-9ADD-250C0B5AA486}">
      <dgm:prSet/>
      <dgm:spPr/>
      <dgm:t>
        <a:bodyPr/>
        <a:lstStyle/>
        <a:p>
          <a:endParaRPr lang="en-US"/>
        </a:p>
      </dgm:t>
    </dgm:pt>
    <dgm:pt modelId="{D0783143-6B57-8A4D-BB7E-127D17A9880C}">
      <dgm:prSet/>
      <dgm:spPr/>
      <dgm:t>
        <a:bodyPr/>
        <a:lstStyle/>
        <a:p>
          <a:r>
            <a:rPr lang="en-US" dirty="0"/>
            <a:t>Optimize Queries</a:t>
          </a:r>
        </a:p>
      </dgm:t>
    </dgm:pt>
    <dgm:pt modelId="{747EA475-396A-2D46-852E-C7AB2778D0AE}" type="parTrans" cxnId="{C00A783A-8D56-DF4D-8485-FEF74D6CBCF3}">
      <dgm:prSet/>
      <dgm:spPr/>
      <dgm:t>
        <a:bodyPr/>
        <a:lstStyle/>
        <a:p>
          <a:endParaRPr lang="en-US"/>
        </a:p>
      </dgm:t>
    </dgm:pt>
    <dgm:pt modelId="{7B444191-D75F-744C-8F77-1AB62740E715}" type="sibTrans" cxnId="{C00A783A-8D56-DF4D-8485-FEF74D6CBCF3}">
      <dgm:prSet/>
      <dgm:spPr/>
      <dgm:t>
        <a:bodyPr/>
        <a:lstStyle/>
        <a:p>
          <a:endParaRPr lang="en-US"/>
        </a:p>
      </dgm:t>
    </dgm:pt>
    <dgm:pt modelId="{0D950568-B536-2647-A7DC-9E32AD344890}" type="pres">
      <dgm:prSet presAssocID="{E9E0F10C-D9E2-47CC-8CA7-0E9B58FABA51}" presName="linear" presStyleCnt="0">
        <dgm:presLayoutVars>
          <dgm:dir/>
          <dgm:animLvl val="lvl"/>
          <dgm:resizeHandles val="exact"/>
        </dgm:presLayoutVars>
      </dgm:prSet>
      <dgm:spPr/>
    </dgm:pt>
    <dgm:pt modelId="{34C6B581-2560-F14B-80C7-5D8038AB0475}" type="pres">
      <dgm:prSet presAssocID="{9B4C67FE-C67F-4321-AC38-389F89F5FD14}" presName="parentLin" presStyleCnt="0"/>
      <dgm:spPr/>
    </dgm:pt>
    <dgm:pt modelId="{E3A94416-2405-2A48-A1F2-8CD42EEEE93C}" type="pres">
      <dgm:prSet presAssocID="{9B4C67FE-C67F-4321-AC38-389F89F5FD14}" presName="parentLeftMargin" presStyleLbl="node1" presStyleIdx="0" presStyleCnt="4"/>
      <dgm:spPr/>
    </dgm:pt>
    <dgm:pt modelId="{F308B673-7D8A-024C-9E54-F2F43F5C9DB8}" type="pres">
      <dgm:prSet presAssocID="{9B4C67FE-C67F-4321-AC38-389F89F5FD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A83D281-48D1-5E4B-8B91-370DF26F8C89}" type="pres">
      <dgm:prSet presAssocID="{9B4C67FE-C67F-4321-AC38-389F89F5FD14}" presName="negativeSpace" presStyleCnt="0"/>
      <dgm:spPr/>
    </dgm:pt>
    <dgm:pt modelId="{B07BEBDE-E8BB-4F46-AD3D-FB11DB3065BE}" type="pres">
      <dgm:prSet presAssocID="{9B4C67FE-C67F-4321-AC38-389F89F5FD14}" presName="childText" presStyleLbl="conFgAcc1" presStyleIdx="0" presStyleCnt="4">
        <dgm:presLayoutVars>
          <dgm:bulletEnabled val="1"/>
        </dgm:presLayoutVars>
      </dgm:prSet>
      <dgm:spPr/>
    </dgm:pt>
    <dgm:pt modelId="{DC6A4FDA-9F80-A948-AAE5-FC3F16F390BF}" type="pres">
      <dgm:prSet presAssocID="{8BC801A4-5B3A-4164-B06D-04EDC8BD086F}" presName="spaceBetweenRectangles" presStyleCnt="0"/>
      <dgm:spPr/>
    </dgm:pt>
    <dgm:pt modelId="{5B0B784A-A937-994D-9C53-87B483989F76}" type="pres">
      <dgm:prSet presAssocID="{E0F76F9B-8971-4746-B56D-6D6E6FDB53D0}" presName="parentLin" presStyleCnt="0"/>
      <dgm:spPr/>
    </dgm:pt>
    <dgm:pt modelId="{68B992B5-9B7D-9447-95D0-D03234F42D25}" type="pres">
      <dgm:prSet presAssocID="{E0F76F9B-8971-4746-B56D-6D6E6FDB53D0}" presName="parentLeftMargin" presStyleLbl="node1" presStyleIdx="0" presStyleCnt="4"/>
      <dgm:spPr/>
    </dgm:pt>
    <dgm:pt modelId="{C4EC63BA-0A5F-7347-A284-4F1C11D7A899}" type="pres">
      <dgm:prSet presAssocID="{E0F76F9B-8971-4746-B56D-6D6E6FDB53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AE4B5A-7633-1847-A3B1-3DFD398CAD0B}" type="pres">
      <dgm:prSet presAssocID="{E0F76F9B-8971-4746-B56D-6D6E6FDB53D0}" presName="negativeSpace" presStyleCnt="0"/>
      <dgm:spPr/>
    </dgm:pt>
    <dgm:pt modelId="{98F9168E-EA9F-B748-A70D-8B3ECF11D327}" type="pres">
      <dgm:prSet presAssocID="{E0F76F9B-8971-4746-B56D-6D6E6FDB53D0}" presName="childText" presStyleLbl="conFgAcc1" presStyleIdx="1" presStyleCnt="4">
        <dgm:presLayoutVars>
          <dgm:bulletEnabled val="1"/>
        </dgm:presLayoutVars>
      </dgm:prSet>
      <dgm:spPr/>
    </dgm:pt>
    <dgm:pt modelId="{24EED5F9-B392-1A47-AA1C-3ECB60E684AA}" type="pres">
      <dgm:prSet presAssocID="{232BD4FA-07A0-48F4-96C4-4C95DD046FCF}" presName="spaceBetweenRectangles" presStyleCnt="0"/>
      <dgm:spPr/>
    </dgm:pt>
    <dgm:pt modelId="{A8AD6AB7-947E-8541-961F-9F42A35FFFBE}" type="pres">
      <dgm:prSet presAssocID="{D0783143-6B57-8A4D-BB7E-127D17A9880C}" presName="parentLin" presStyleCnt="0"/>
      <dgm:spPr/>
    </dgm:pt>
    <dgm:pt modelId="{F1A94EC3-AE87-A444-AA11-E24CA43EDE48}" type="pres">
      <dgm:prSet presAssocID="{D0783143-6B57-8A4D-BB7E-127D17A9880C}" presName="parentLeftMargin" presStyleLbl="node1" presStyleIdx="1" presStyleCnt="4"/>
      <dgm:spPr/>
    </dgm:pt>
    <dgm:pt modelId="{8D4CAE9C-9FA6-D443-B64E-DF80F16B6B8B}" type="pres">
      <dgm:prSet presAssocID="{D0783143-6B57-8A4D-BB7E-127D17A9880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F9C2594-BA06-9C41-9281-2F25AC96BC86}" type="pres">
      <dgm:prSet presAssocID="{D0783143-6B57-8A4D-BB7E-127D17A9880C}" presName="negativeSpace" presStyleCnt="0"/>
      <dgm:spPr/>
    </dgm:pt>
    <dgm:pt modelId="{D9C49E65-62CE-8B46-88D6-253EFD55C9E4}" type="pres">
      <dgm:prSet presAssocID="{D0783143-6B57-8A4D-BB7E-127D17A9880C}" presName="childText" presStyleLbl="conFgAcc1" presStyleIdx="2" presStyleCnt="4">
        <dgm:presLayoutVars>
          <dgm:bulletEnabled val="1"/>
        </dgm:presLayoutVars>
      </dgm:prSet>
      <dgm:spPr/>
    </dgm:pt>
    <dgm:pt modelId="{8C3A9AA0-D088-8843-8FF9-D4ABFAEE97F5}" type="pres">
      <dgm:prSet presAssocID="{7B444191-D75F-744C-8F77-1AB62740E715}" presName="spaceBetweenRectangles" presStyleCnt="0"/>
      <dgm:spPr/>
    </dgm:pt>
    <dgm:pt modelId="{77DF7992-BB7C-6E4C-B9AA-B995F9979CA6}" type="pres">
      <dgm:prSet presAssocID="{E26144FE-C73E-4B90-B245-BC9153AF98AB}" presName="parentLin" presStyleCnt="0"/>
      <dgm:spPr/>
    </dgm:pt>
    <dgm:pt modelId="{414B3160-0195-4941-B6F3-049804439CC5}" type="pres">
      <dgm:prSet presAssocID="{E26144FE-C73E-4B90-B245-BC9153AF98AB}" presName="parentLeftMargin" presStyleLbl="node1" presStyleIdx="2" presStyleCnt="4"/>
      <dgm:spPr/>
    </dgm:pt>
    <dgm:pt modelId="{8A1ED5B8-77EB-0E47-9E16-781839E90343}" type="pres">
      <dgm:prSet presAssocID="{E26144FE-C73E-4B90-B245-BC9153AF98A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D0F7BA4-F5C1-0244-9DFC-9B330E251CC2}" type="pres">
      <dgm:prSet presAssocID="{E26144FE-C73E-4B90-B245-BC9153AF98AB}" presName="negativeSpace" presStyleCnt="0"/>
      <dgm:spPr/>
    </dgm:pt>
    <dgm:pt modelId="{C18E5598-ADB7-A34F-BC33-A369D0798ECD}" type="pres">
      <dgm:prSet presAssocID="{E26144FE-C73E-4B90-B245-BC9153AF98A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1B9DF17-A2C4-8E4D-9887-AAB2168CD6B3}" type="presOf" srcId="{E9E0F10C-D9E2-47CC-8CA7-0E9B58FABA51}" destId="{0D950568-B536-2647-A7DC-9E32AD344890}" srcOrd="0" destOrd="0" presId="urn:microsoft.com/office/officeart/2005/8/layout/list1"/>
    <dgm:cxn modelId="{5DB7CA2A-8BA3-5047-B060-588DA79F8077}" type="presOf" srcId="{E26144FE-C73E-4B90-B245-BC9153AF98AB}" destId="{414B3160-0195-4941-B6F3-049804439CC5}" srcOrd="0" destOrd="0" presId="urn:microsoft.com/office/officeart/2005/8/layout/list1"/>
    <dgm:cxn modelId="{98242833-AD30-7148-9DEA-03C9CEAAD9AE}" type="presOf" srcId="{87ED7C4A-E527-B246-BEA5-0B2001EC8398}" destId="{98F9168E-EA9F-B748-A70D-8B3ECF11D327}" srcOrd="0" destOrd="2" presId="urn:microsoft.com/office/officeart/2005/8/layout/list1"/>
    <dgm:cxn modelId="{6ACCFC33-DD68-1C4F-8177-9C1ACA4C5AD4}" type="presOf" srcId="{A702F57A-F469-4C35-BD47-94FC8AB75994}" destId="{98F9168E-EA9F-B748-A70D-8B3ECF11D327}" srcOrd="0" destOrd="0" presId="urn:microsoft.com/office/officeart/2005/8/layout/list1"/>
    <dgm:cxn modelId="{C00A783A-8D56-DF4D-8485-FEF74D6CBCF3}" srcId="{E9E0F10C-D9E2-47CC-8CA7-0E9B58FABA51}" destId="{D0783143-6B57-8A4D-BB7E-127D17A9880C}" srcOrd="2" destOrd="0" parTransId="{747EA475-396A-2D46-852E-C7AB2778D0AE}" sibTransId="{7B444191-D75F-744C-8F77-1AB62740E715}"/>
    <dgm:cxn modelId="{C4328846-A53A-EF46-8D81-1CE8F9277194}" srcId="{E0F76F9B-8971-4746-B56D-6D6E6FDB53D0}" destId="{0569FB11-FE97-934C-A17F-1E211BF4F9A3}" srcOrd="1" destOrd="0" parTransId="{9ABAF9F1-8D46-4A48-8B34-072E79A9DD20}" sibTransId="{8750FDE4-1A03-774C-9E41-F7F150234265}"/>
    <dgm:cxn modelId="{3412B64B-597D-6944-940E-4EB1DBD6AD71}" type="presOf" srcId="{E0F76F9B-8971-4746-B56D-6D6E6FDB53D0}" destId="{68B992B5-9B7D-9447-95D0-D03234F42D25}" srcOrd="0" destOrd="0" presId="urn:microsoft.com/office/officeart/2005/8/layout/list1"/>
    <dgm:cxn modelId="{6DFED957-D6AB-4C40-8EEE-13F3335865F5}" srcId="{E0F76F9B-8971-4746-B56D-6D6E6FDB53D0}" destId="{A702F57A-F469-4C35-BD47-94FC8AB75994}" srcOrd="0" destOrd="0" parTransId="{1621FDD6-0DA6-497A-A1B3-62D4E2084D61}" sibTransId="{EE0ABFCE-004E-4452-905C-F16F9D7B1008}"/>
    <dgm:cxn modelId="{C5CB7A60-289E-412F-82EC-FDCFFE5423E1}" srcId="{E9E0F10C-D9E2-47CC-8CA7-0E9B58FABA51}" destId="{E0F76F9B-8971-4746-B56D-6D6E6FDB53D0}" srcOrd="1" destOrd="0" parTransId="{43129F29-090B-4BEC-AF65-608B2ED889EB}" sibTransId="{232BD4FA-07A0-48F4-96C4-4C95DD046FCF}"/>
    <dgm:cxn modelId="{6BAABF68-54D1-1C4D-AF55-DC9FC861343E}" type="presOf" srcId="{9B4C67FE-C67F-4321-AC38-389F89F5FD14}" destId="{F308B673-7D8A-024C-9E54-F2F43F5C9DB8}" srcOrd="1" destOrd="0" presId="urn:microsoft.com/office/officeart/2005/8/layout/list1"/>
    <dgm:cxn modelId="{0ED14C74-9239-9F41-A4E3-F0FB6C9BB6A9}" type="presOf" srcId="{E0F76F9B-8971-4746-B56D-6D6E6FDB53D0}" destId="{C4EC63BA-0A5F-7347-A284-4F1C11D7A899}" srcOrd="1" destOrd="0" presId="urn:microsoft.com/office/officeart/2005/8/layout/list1"/>
    <dgm:cxn modelId="{57099078-F74D-DB46-BD5C-38B3B0A6425C}" type="presOf" srcId="{D0783143-6B57-8A4D-BB7E-127D17A9880C}" destId="{8D4CAE9C-9FA6-D443-B64E-DF80F16B6B8B}" srcOrd="1" destOrd="0" presId="urn:microsoft.com/office/officeart/2005/8/layout/list1"/>
    <dgm:cxn modelId="{ED3A077B-498A-7E49-BCE0-E419376A0DA3}" type="presOf" srcId="{D0783143-6B57-8A4D-BB7E-127D17A9880C}" destId="{F1A94EC3-AE87-A444-AA11-E24CA43EDE48}" srcOrd="0" destOrd="0" presId="urn:microsoft.com/office/officeart/2005/8/layout/list1"/>
    <dgm:cxn modelId="{5D19EF7E-96FA-EE45-98A8-AA4F87F6A499}" type="presOf" srcId="{E26144FE-C73E-4B90-B245-BC9153AF98AB}" destId="{8A1ED5B8-77EB-0E47-9E16-781839E90343}" srcOrd="1" destOrd="0" presId="urn:microsoft.com/office/officeart/2005/8/layout/list1"/>
    <dgm:cxn modelId="{A3C5E08C-3CFB-C445-9ADD-250C0B5AA486}" srcId="{E0F76F9B-8971-4746-B56D-6D6E6FDB53D0}" destId="{87ED7C4A-E527-B246-BEA5-0B2001EC8398}" srcOrd="2" destOrd="0" parTransId="{FD57D2DB-6689-174E-AA9E-2231953A59CC}" sibTransId="{C4586D1F-18BC-3641-970E-DA42533EAD95}"/>
    <dgm:cxn modelId="{5AEAC68D-D9F9-4C2A-9306-91AEB66EFDC5}" srcId="{E9E0F10C-D9E2-47CC-8CA7-0E9B58FABA51}" destId="{9B4C67FE-C67F-4321-AC38-389F89F5FD14}" srcOrd="0" destOrd="0" parTransId="{97731947-8BB3-4287-A0D2-AE41B1C27A3E}" sibTransId="{8BC801A4-5B3A-4164-B06D-04EDC8BD086F}"/>
    <dgm:cxn modelId="{6889BD97-6FC0-7B45-A074-C090366A25F3}" type="presOf" srcId="{0569FB11-FE97-934C-A17F-1E211BF4F9A3}" destId="{98F9168E-EA9F-B748-A70D-8B3ECF11D327}" srcOrd="0" destOrd="1" presId="urn:microsoft.com/office/officeart/2005/8/layout/list1"/>
    <dgm:cxn modelId="{AB765EBF-F78D-D34D-8F00-0D64DC4D2B35}" type="presOf" srcId="{9B4C67FE-C67F-4321-AC38-389F89F5FD14}" destId="{E3A94416-2405-2A48-A1F2-8CD42EEEE93C}" srcOrd="0" destOrd="0" presId="urn:microsoft.com/office/officeart/2005/8/layout/list1"/>
    <dgm:cxn modelId="{593596C8-12C9-4CC4-8E62-06F3DCA38791}" srcId="{E9E0F10C-D9E2-47CC-8CA7-0E9B58FABA51}" destId="{E26144FE-C73E-4B90-B245-BC9153AF98AB}" srcOrd="3" destOrd="0" parTransId="{A6F7D59F-FA30-4F3E-8BB3-3C3079A58A5C}" sibTransId="{5C284A99-6035-471E-9BA1-B68AD4133A4A}"/>
    <dgm:cxn modelId="{84479240-04AC-7045-8F1B-49081CB554FA}" type="presParOf" srcId="{0D950568-B536-2647-A7DC-9E32AD344890}" destId="{34C6B581-2560-F14B-80C7-5D8038AB0475}" srcOrd="0" destOrd="0" presId="urn:microsoft.com/office/officeart/2005/8/layout/list1"/>
    <dgm:cxn modelId="{4B2967A2-DA41-EA4A-9211-3D293E2F03E6}" type="presParOf" srcId="{34C6B581-2560-F14B-80C7-5D8038AB0475}" destId="{E3A94416-2405-2A48-A1F2-8CD42EEEE93C}" srcOrd="0" destOrd="0" presId="urn:microsoft.com/office/officeart/2005/8/layout/list1"/>
    <dgm:cxn modelId="{D99F912F-ED49-9B41-A5DF-33E9828F8AEA}" type="presParOf" srcId="{34C6B581-2560-F14B-80C7-5D8038AB0475}" destId="{F308B673-7D8A-024C-9E54-F2F43F5C9DB8}" srcOrd="1" destOrd="0" presId="urn:microsoft.com/office/officeart/2005/8/layout/list1"/>
    <dgm:cxn modelId="{B6210652-3996-F745-BFB2-9A906CB38A97}" type="presParOf" srcId="{0D950568-B536-2647-A7DC-9E32AD344890}" destId="{4A83D281-48D1-5E4B-8B91-370DF26F8C89}" srcOrd="1" destOrd="0" presId="urn:microsoft.com/office/officeart/2005/8/layout/list1"/>
    <dgm:cxn modelId="{10D6469F-EBF6-4C46-BD6A-1E285F340F0A}" type="presParOf" srcId="{0D950568-B536-2647-A7DC-9E32AD344890}" destId="{B07BEBDE-E8BB-4F46-AD3D-FB11DB3065BE}" srcOrd="2" destOrd="0" presId="urn:microsoft.com/office/officeart/2005/8/layout/list1"/>
    <dgm:cxn modelId="{F75F0AAC-72F6-074D-ACB7-A01DF0D20493}" type="presParOf" srcId="{0D950568-B536-2647-A7DC-9E32AD344890}" destId="{DC6A4FDA-9F80-A948-AAE5-FC3F16F390BF}" srcOrd="3" destOrd="0" presId="urn:microsoft.com/office/officeart/2005/8/layout/list1"/>
    <dgm:cxn modelId="{4FFB827C-2E9C-384E-995F-CC342EE232FA}" type="presParOf" srcId="{0D950568-B536-2647-A7DC-9E32AD344890}" destId="{5B0B784A-A937-994D-9C53-87B483989F76}" srcOrd="4" destOrd="0" presId="urn:microsoft.com/office/officeart/2005/8/layout/list1"/>
    <dgm:cxn modelId="{6E911066-095C-9E44-8043-30B956924529}" type="presParOf" srcId="{5B0B784A-A937-994D-9C53-87B483989F76}" destId="{68B992B5-9B7D-9447-95D0-D03234F42D25}" srcOrd="0" destOrd="0" presId="urn:microsoft.com/office/officeart/2005/8/layout/list1"/>
    <dgm:cxn modelId="{3EC97A0F-9831-2F41-9CC0-D10785151F91}" type="presParOf" srcId="{5B0B784A-A937-994D-9C53-87B483989F76}" destId="{C4EC63BA-0A5F-7347-A284-4F1C11D7A899}" srcOrd="1" destOrd="0" presId="urn:microsoft.com/office/officeart/2005/8/layout/list1"/>
    <dgm:cxn modelId="{2EDAF9EF-4B6D-FC4C-85D4-A9F5956DC18A}" type="presParOf" srcId="{0D950568-B536-2647-A7DC-9E32AD344890}" destId="{64AE4B5A-7633-1847-A3B1-3DFD398CAD0B}" srcOrd="5" destOrd="0" presId="urn:microsoft.com/office/officeart/2005/8/layout/list1"/>
    <dgm:cxn modelId="{D63D65F5-216D-B245-8553-491ACC795D8A}" type="presParOf" srcId="{0D950568-B536-2647-A7DC-9E32AD344890}" destId="{98F9168E-EA9F-B748-A70D-8B3ECF11D327}" srcOrd="6" destOrd="0" presId="urn:microsoft.com/office/officeart/2005/8/layout/list1"/>
    <dgm:cxn modelId="{63DB1DCE-FFA9-4349-B745-1174757DF4DE}" type="presParOf" srcId="{0D950568-B536-2647-A7DC-9E32AD344890}" destId="{24EED5F9-B392-1A47-AA1C-3ECB60E684AA}" srcOrd="7" destOrd="0" presId="urn:microsoft.com/office/officeart/2005/8/layout/list1"/>
    <dgm:cxn modelId="{F1CEBBB0-4361-EB44-9C1E-54B54E5BF717}" type="presParOf" srcId="{0D950568-B536-2647-A7DC-9E32AD344890}" destId="{A8AD6AB7-947E-8541-961F-9F42A35FFFBE}" srcOrd="8" destOrd="0" presId="urn:microsoft.com/office/officeart/2005/8/layout/list1"/>
    <dgm:cxn modelId="{3142DED2-0835-DA46-8BBB-0D03C28BEBE5}" type="presParOf" srcId="{A8AD6AB7-947E-8541-961F-9F42A35FFFBE}" destId="{F1A94EC3-AE87-A444-AA11-E24CA43EDE48}" srcOrd="0" destOrd="0" presId="urn:microsoft.com/office/officeart/2005/8/layout/list1"/>
    <dgm:cxn modelId="{B012D3C3-844D-3D45-97C1-B4DA740598DD}" type="presParOf" srcId="{A8AD6AB7-947E-8541-961F-9F42A35FFFBE}" destId="{8D4CAE9C-9FA6-D443-B64E-DF80F16B6B8B}" srcOrd="1" destOrd="0" presId="urn:microsoft.com/office/officeart/2005/8/layout/list1"/>
    <dgm:cxn modelId="{AE12C219-5FB3-BE47-A71F-77410FFF2634}" type="presParOf" srcId="{0D950568-B536-2647-A7DC-9E32AD344890}" destId="{EF9C2594-BA06-9C41-9281-2F25AC96BC86}" srcOrd="9" destOrd="0" presId="urn:microsoft.com/office/officeart/2005/8/layout/list1"/>
    <dgm:cxn modelId="{4765E8BE-0A86-394C-89DB-94427486C1A6}" type="presParOf" srcId="{0D950568-B536-2647-A7DC-9E32AD344890}" destId="{D9C49E65-62CE-8B46-88D6-253EFD55C9E4}" srcOrd="10" destOrd="0" presId="urn:microsoft.com/office/officeart/2005/8/layout/list1"/>
    <dgm:cxn modelId="{1C6300E3-68D1-D642-8231-E6600BFA640D}" type="presParOf" srcId="{0D950568-B536-2647-A7DC-9E32AD344890}" destId="{8C3A9AA0-D088-8843-8FF9-D4ABFAEE97F5}" srcOrd="11" destOrd="0" presId="urn:microsoft.com/office/officeart/2005/8/layout/list1"/>
    <dgm:cxn modelId="{AB7ED460-658C-6F4E-803B-EEFE6B8EAF1B}" type="presParOf" srcId="{0D950568-B536-2647-A7DC-9E32AD344890}" destId="{77DF7992-BB7C-6E4C-B9AA-B995F9979CA6}" srcOrd="12" destOrd="0" presId="urn:microsoft.com/office/officeart/2005/8/layout/list1"/>
    <dgm:cxn modelId="{D1DF6B17-9CA3-884D-9DCC-ABB352AFAF8B}" type="presParOf" srcId="{77DF7992-BB7C-6E4C-B9AA-B995F9979CA6}" destId="{414B3160-0195-4941-B6F3-049804439CC5}" srcOrd="0" destOrd="0" presId="urn:microsoft.com/office/officeart/2005/8/layout/list1"/>
    <dgm:cxn modelId="{E17A2185-AE87-6F4C-8B23-0A166F5D42ED}" type="presParOf" srcId="{77DF7992-BB7C-6E4C-B9AA-B995F9979CA6}" destId="{8A1ED5B8-77EB-0E47-9E16-781839E90343}" srcOrd="1" destOrd="0" presId="urn:microsoft.com/office/officeart/2005/8/layout/list1"/>
    <dgm:cxn modelId="{5F58338D-C15D-414A-947F-C75FC2E79D8C}" type="presParOf" srcId="{0D950568-B536-2647-A7DC-9E32AD344890}" destId="{0D0F7BA4-F5C1-0244-9DFC-9B330E251CC2}" srcOrd="13" destOrd="0" presId="urn:microsoft.com/office/officeart/2005/8/layout/list1"/>
    <dgm:cxn modelId="{633BA6FA-768E-A84F-987B-9099798DA756}" type="presParOf" srcId="{0D950568-B536-2647-A7DC-9E32AD344890}" destId="{C18E5598-ADB7-A34F-BC33-A369D0798EC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E0F10C-D9E2-47CC-8CA7-0E9B58FABA5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F76F9B-8971-4746-B56D-6D6E6FDB53D0}">
      <dgm:prSet/>
      <dgm:spPr/>
      <dgm:t>
        <a:bodyPr/>
        <a:lstStyle/>
        <a:p>
          <a:r>
            <a:rPr lang="en-US" dirty="0"/>
            <a:t>Special Projects</a:t>
          </a:r>
        </a:p>
      </dgm:t>
    </dgm:pt>
    <dgm:pt modelId="{43129F29-090B-4BEC-AF65-608B2ED889EB}" type="parTrans" cxnId="{C5CB7A60-289E-412F-82EC-FDCFFE5423E1}">
      <dgm:prSet/>
      <dgm:spPr/>
      <dgm:t>
        <a:bodyPr/>
        <a:lstStyle/>
        <a:p>
          <a:endParaRPr lang="en-US"/>
        </a:p>
      </dgm:t>
    </dgm:pt>
    <dgm:pt modelId="{232BD4FA-07A0-48F4-96C4-4C95DD046FCF}" type="sibTrans" cxnId="{C5CB7A60-289E-412F-82EC-FDCFFE5423E1}">
      <dgm:prSet/>
      <dgm:spPr/>
      <dgm:t>
        <a:bodyPr/>
        <a:lstStyle/>
        <a:p>
          <a:endParaRPr lang="en-US"/>
        </a:p>
      </dgm:t>
    </dgm:pt>
    <dgm:pt modelId="{A702F57A-F469-4C35-BD47-94FC8AB75994}">
      <dgm:prSet/>
      <dgm:spPr/>
      <dgm:t>
        <a:bodyPr/>
        <a:lstStyle/>
        <a:p>
          <a:r>
            <a:rPr lang="en-US" dirty="0"/>
            <a:t>New database </a:t>
          </a:r>
        </a:p>
      </dgm:t>
    </dgm:pt>
    <dgm:pt modelId="{1621FDD6-0DA6-497A-A1B3-62D4E2084D61}" type="parTrans" cxnId="{6DFED957-D6AB-4C40-8EEE-13F3335865F5}">
      <dgm:prSet/>
      <dgm:spPr/>
      <dgm:t>
        <a:bodyPr/>
        <a:lstStyle/>
        <a:p>
          <a:endParaRPr lang="en-US"/>
        </a:p>
      </dgm:t>
    </dgm:pt>
    <dgm:pt modelId="{EE0ABFCE-004E-4452-905C-F16F9D7B1008}" type="sibTrans" cxnId="{6DFED957-D6AB-4C40-8EEE-13F3335865F5}">
      <dgm:prSet/>
      <dgm:spPr/>
      <dgm:t>
        <a:bodyPr/>
        <a:lstStyle/>
        <a:p>
          <a:endParaRPr lang="en-US"/>
        </a:p>
      </dgm:t>
    </dgm:pt>
    <dgm:pt modelId="{0569FB11-FE97-934C-A17F-1E211BF4F9A3}">
      <dgm:prSet/>
      <dgm:spPr/>
      <dgm:t>
        <a:bodyPr/>
        <a:lstStyle/>
        <a:p>
          <a:r>
            <a:rPr lang="en-US" dirty="0"/>
            <a:t>More Practice and Mentoring </a:t>
          </a:r>
        </a:p>
      </dgm:t>
    </dgm:pt>
    <dgm:pt modelId="{9ABAF9F1-8D46-4A48-8B34-072E79A9DD20}" type="parTrans" cxnId="{C4328846-A53A-EF46-8D81-1CE8F9277194}">
      <dgm:prSet/>
      <dgm:spPr/>
      <dgm:t>
        <a:bodyPr/>
        <a:lstStyle/>
        <a:p>
          <a:endParaRPr lang="en-US"/>
        </a:p>
      </dgm:t>
    </dgm:pt>
    <dgm:pt modelId="{8750FDE4-1A03-774C-9E41-F7F150234265}" type="sibTrans" cxnId="{C4328846-A53A-EF46-8D81-1CE8F9277194}">
      <dgm:prSet/>
      <dgm:spPr/>
      <dgm:t>
        <a:bodyPr/>
        <a:lstStyle/>
        <a:p>
          <a:endParaRPr lang="en-US"/>
        </a:p>
      </dgm:t>
    </dgm:pt>
    <dgm:pt modelId="{D0783143-6B57-8A4D-BB7E-127D17A9880C}">
      <dgm:prSet/>
      <dgm:spPr/>
      <dgm:t>
        <a:bodyPr/>
        <a:lstStyle/>
        <a:p>
          <a:r>
            <a:rPr lang="en-US" dirty="0"/>
            <a:t>GDI Survey</a:t>
          </a:r>
        </a:p>
      </dgm:t>
    </dgm:pt>
    <dgm:pt modelId="{747EA475-396A-2D46-852E-C7AB2778D0AE}" type="parTrans" cxnId="{C00A783A-8D56-DF4D-8485-FEF74D6CBCF3}">
      <dgm:prSet/>
      <dgm:spPr/>
      <dgm:t>
        <a:bodyPr/>
        <a:lstStyle/>
        <a:p>
          <a:endParaRPr lang="en-US"/>
        </a:p>
      </dgm:t>
    </dgm:pt>
    <dgm:pt modelId="{7B444191-D75F-744C-8F77-1AB62740E715}" type="sibTrans" cxnId="{C00A783A-8D56-DF4D-8485-FEF74D6CBCF3}">
      <dgm:prSet/>
      <dgm:spPr/>
      <dgm:t>
        <a:bodyPr/>
        <a:lstStyle/>
        <a:p>
          <a:endParaRPr lang="en-US"/>
        </a:p>
      </dgm:t>
    </dgm:pt>
    <dgm:pt modelId="{0D950568-B536-2647-A7DC-9E32AD344890}" type="pres">
      <dgm:prSet presAssocID="{E9E0F10C-D9E2-47CC-8CA7-0E9B58FABA51}" presName="linear" presStyleCnt="0">
        <dgm:presLayoutVars>
          <dgm:dir/>
          <dgm:animLvl val="lvl"/>
          <dgm:resizeHandles val="exact"/>
        </dgm:presLayoutVars>
      </dgm:prSet>
      <dgm:spPr/>
    </dgm:pt>
    <dgm:pt modelId="{5B0B784A-A937-994D-9C53-87B483989F76}" type="pres">
      <dgm:prSet presAssocID="{E0F76F9B-8971-4746-B56D-6D6E6FDB53D0}" presName="parentLin" presStyleCnt="0"/>
      <dgm:spPr/>
    </dgm:pt>
    <dgm:pt modelId="{68B992B5-9B7D-9447-95D0-D03234F42D25}" type="pres">
      <dgm:prSet presAssocID="{E0F76F9B-8971-4746-B56D-6D6E6FDB53D0}" presName="parentLeftMargin" presStyleLbl="node1" presStyleIdx="0" presStyleCnt="2"/>
      <dgm:spPr/>
    </dgm:pt>
    <dgm:pt modelId="{C4EC63BA-0A5F-7347-A284-4F1C11D7A899}" type="pres">
      <dgm:prSet presAssocID="{E0F76F9B-8971-4746-B56D-6D6E6FDB53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AE4B5A-7633-1847-A3B1-3DFD398CAD0B}" type="pres">
      <dgm:prSet presAssocID="{E0F76F9B-8971-4746-B56D-6D6E6FDB53D0}" presName="negativeSpace" presStyleCnt="0"/>
      <dgm:spPr/>
    </dgm:pt>
    <dgm:pt modelId="{98F9168E-EA9F-B748-A70D-8B3ECF11D327}" type="pres">
      <dgm:prSet presAssocID="{E0F76F9B-8971-4746-B56D-6D6E6FDB53D0}" presName="childText" presStyleLbl="conFgAcc1" presStyleIdx="0" presStyleCnt="2">
        <dgm:presLayoutVars>
          <dgm:bulletEnabled val="1"/>
        </dgm:presLayoutVars>
      </dgm:prSet>
      <dgm:spPr/>
    </dgm:pt>
    <dgm:pt modelId="{24EED5F9-B392-1A47-AA1C-3ECB60E684AA}" type="pres">
      <dgm:prSet presAssocID="{232BD4FA-07A0-48F4-96C4-4C95DD046FCF}" presName="spaceBetweenRectangles" presStyleCnt="0"/>
      <dgm:spPr/>
    </dgm:pt>
    <dgm:pt modelId="{A8AD6AB7-947E-8541-961F-9F42A35FFFBE}" type="pres">
      <dgm:prSet presAssocID="{D0783143-6B57-8A4D-BB7E-127D17A9880C}" presName="parentLin" presStyleCnt="0"/>
      <dgm:spPr/>
    </dgm:pt>
    <dgm:pt modelId="{F1A94EC3-AE87-A444-AA11-E24CA43EDE48}" type="pres">
      <dgm:prSet presAssocID="{D0783143-6B57-8A4D-BB7E-127D17A9880C}" presName="parentLeftMargin" presStyleLbl="node1" presStyleIdx="0" presStyleCnt="2"/>
      <dgm:spPr/>
    </dgm:pt>
    <dgm:pt modelId="{8D4CAE9C-9FA6-D443-B64E-DF80F16B6B8B}" type="pres">
      <dgm:prSet presAssocID="{D0783143-6B57-8A4D-BB7E-127D17A9880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F9C2594-BA06-9C41-9281-2F25AC96BC86}" type="pres">
      <dgm:prSet presAssocID="{D0783143-6B57-8A4D-BB7E-127D17A9880C}" presName="negativeSpace" presStyleCnt="0"/>
      <dgm:spPr/>
    </dgm:pt>
    <dgm:pt modelId="{D9C49E65-62CE-8B46-88D6-253EFD55C9E4}" type="pres">
      <dgm:prSet presAssocID="{D0783143-6B57-8A4D-BB7E-127D17A9880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1B9DF17-A2C4-8E4D-9887-AAB2168CD6B3}" type="presOf" srcId="{E9E0F10C-D9E2-47CC-8CA7-0E9B58FABA51}" destId="{0D950568-B536-2647-A7DC-9E32AD344890}" srcOrd="0" destOrd="0" presId="urn:microsoft.com/office/officeart/2005/8/layout/list1"/>
    <dgm:cxn modelId="{6ACCFC33-DD68-1C4F-8177-9C1ACA4C5AD4}" type="presOf" srcId="{A702F57A-F469-4C35-BD47-94FC8AB75994}" destId="{98F9168E-EA9F-B748-A70D-8B3ECF11D327}" srcOrd="0" destOrd="0" presId="urn:microsoft.com/office/officeart/2005/8/layout/list1"/>
    <dgm:cxn modelId="{C00A783A-8D56-DF4D-8485-FEF74D6CBCF3}" srcId="{E9E0F10C-D9E2-47CC-8CA7-0E9B58FABA51}" destId="{D0783143-6B57-8A4D-BB7E-127D17A9880C}" srcOrd="1" destOrd="0" parTransId="{747EA475-396A-2D46-852E-C7AB2778D0AE}" sibTransId="{7B444191-D75F-744C-8F77-1AB62740E715}"/>
    <dgm:cxn modelId="{C4328846-A53A-EF46-8D81-1CE8F9277194}" srcId="{E0F76F9B-8971-4746-B56D-6D6E6FDB53D0}" destId="{0569FB11-FE97-934C-A17F-1E211BF4F9A3}" srcOrd="1" destOrd="0" parTransId="{9ABAF9F1-8D46-4A48-8B34-072E79A9DD20}" sibTransId="{8750FDE4-1A03-774C-9E41-F7F150234265}"/>
    <dgm:cxn modelId="{3412B64B-597D-6944-940E-4EB1DBD6AD71}" type="presOf" srcId="{E0F76F9B-8971-4746-B56D-6D6E6FDB53D0}" destId="{68B992B5-9B7D-9447-95D0-D03234F42D25}" srcOrd="0" destOrd="0" presId="urn:microsoft.com/office/officeart/2005/8/layout/list1"/>
    <dgm:cxn modelId="{6DFED957-D6AB-4C40-8EEE-13F3335865F5}" srcId="{E0F76F9B-8971-4746-B56D-6D6E6FDB53D0}" destId="{A702F57A-F469-4C35-BD47-94FC8AB75994}" srcOrd="0" destOrd="0" parTransId="{1621FDD6-0DA6-497A-A1B3-62D4E2084D61}" sibTransId="{EE0ABFCE-004E-4452-905C-F16F9D7B1008}"/>
    <dgm:cxn modelId="{C5CB7A60-289E-412F-82EC-FDCFFE5423E1}" srcId="{E9E0F10C-D9E2-47CC-8CA7-0E9B58FABA51}" destId="{E0F76F9B-8971-4746-B56D-6D6E6FDB53D0}" srcOrd="0" destOrd="0" parTransId="{43129F29-090B-4BEC-AF65-608B2ED889EB}" sibTransId="{232BD4FA-07A0-48F4-96C4-4C95DD046FCF}"/>
    <dgm:cxn modelId="{0ED14C74-9239-9F41-A4E3-F0FB6C9BB6A9}" type="presOf" srcId="{E0F76F9B-8971-4746-B56D-6D6E6FDB53D0}" destId="{C4EC63BA-0A5F-7347-A284-4F1C11D7A899}" srcOrd="1" destOrd="0" presId="urn:microsoft.com/office/officeart/2005/8/layout/list1"/>
    <dgm:cxn modelId="{57099078-F74D-DB46-BD5C-38B3B0A6425C}" type="presOf" srcId="{D0783143-6B57-8A4D-BB7E-127D17A9880C}" destId="{8D4CAE9C-9FA6-D443-B64E-DF80F16B6B8B}" srcOrd="1" destOrd="0" presId="urn:microsoft.com/office/officeart/2005/8/layout/list1"/>
    <dgm:cxn modelId="{ED3A077B-498A-7E49-BCE0-E419376A0DA3}" type="presOf" srcId="{D0783143-6B57-8A4D-BB7E-127D17A9880C}" destId="{F1A94EC3-AE87-A444-AA11-E24CA43EDE48}" srcOrd="0" destOrd="0" presId="urn:microsoft.com/office/officeart/2005/8/layout/list1"/>
    <dgm:cxn modelId="{6889BD97-6FC0-7B45-A074-C090366A25F3}" type="presOf" srcId="{0569FB11-FE97-934C-A17F-1E211BF4F9A3}" destId="{98F9168E-EA9F-B748-A70D-8B3ECF11D327}" srcOrd="0" destOrd="1" presId="urn:microsoft.com/office/officeart/2005/8/layout/list1"/>
    <dgm:cxn modelId="{4FFB827C-2E9C-384E-995F-CC342EE232FA}" type="presParOf" srcId="{0D950568-B536-2647-A7DC-9E32AD344890}" destId="{5B0B784A-A937-994D-9C53-87B483989F76}" srcOrd="0" destOrd="0" presId="urn:microsoft.com/office/officeart/2005/8/layout/list1"/>
    <dgm:cxn modelId="{6E911066-095C-9E44-8043-30B956924529}" type="presParOf" srcId="{5B0B784A-A937-994D-9C53-87B483989F76}" destId="{68B992B5-9B7D-9447-95D0-D03234F42D25}" srcOrd="0" destOrd="0" presId="urn:microsoft.com/office/officeart/2005/8/layout/list1"/>
    <dgm:cxn modelId="{3EC97A0F-9831-2F41-9CC0-D10785151F91}" type="presParOf" srcId="{5B0B784A-A937-994D-9C53-87B483989F76}" destId="{C4EC63BA-0A5F-7347-A284-4F1C11D7A899}" srcOrd="1" destOrd="0" presId="urn:microsoft.com/office/officeart/2005/8/layout/list1"/>
    <dgm:cxn modelId="{2EDAF9EF-4B6D-FC4C-85D4-A9F5956DC18A}" type="presParOf" srcId="{0D950568-B536-2647-A7DC-9E32AD344890}" destId="{64AE4B5A-7633-1847-A3B1-3DFD398CAD0B}" srcOrd="1" destOrd="0" presId="urn:microsoft.com/office/officeart/2005/8/layout/list1"/>
    <dgm:cxn modelId="{D63D65F5-216D-B245-8553-491ACC795D8A}" type="presParOf" srcId="{0D950568-B536-2647-A7DC-9E32AD344890}" destId="{98F9168E-EA9F-B748-A70D-8B3ECF11D327}" srcOrd="2" destOrd="0" presId="urn:microsoft.com/office/officeart/2005/8/layout/list1"/>
    <dgm:cxn modelId="{63DB1DCE-FFA9-4349-B745-1174757DF4DE}" type="presParOf" srcId="{0D950568-B536-2647-A7DC-9E32AD344890}" destId="{24EED5F9-B392-1A47-AA1C-3ECB60E684AA}" srcOrd="3" destOrd="0" presId="urn:microsoft.com/office/officeart/2005/8/layout/list1"/>
    <dgm:cxn modelId="{F1CEBBB0-4361-EB44-9C1E-54B54E5BF717}" type="presParOf" srcId="{0D950568-B536-2647-A7DC-9E32AD344890}" destId="{A8AD6AB7-947E-8541-961F-9F42A35FFFBE}" srcOrd="4" destOrd="0" presId="urn:microsoft.com/office/officeart/2005/8/layout/list1"/>
    <dgm:cxn modelId="{3142DED2-0835-DA46-8BBB-0D03C28BEBE5}" type="presParOf" srcId="{A8AD6AB7-947E-8541-961F-9F42A35FFFBE}" destId="{F1A94EC3-AE87-A444-AA11-E24CA43EDE48}" srcOrd="0" destOrd="0" presId="urn:microsoft.com/office/officeart/2005/8/layout/list1"/>
    <dgm:cxn modelId="{B012D3C3-844D-3D45-97C1-B4DA740598DD}" type="presParOf" srcId="{A8AD6AB7-947E-8541-961F-9F42A35FFFBE}" destId="{8D4CAE9C-9FA6-D443-B64E-DF80F16B6B8B}" srcOrd="1" destOrd="0" presId="urn:microsoft.com/office/officeart/2005/8/layout/list1"/>
    <dgm:cxn modelId="{AE12C219-5FB3-BE47-A71F-77410FFF2634}" type="presParOf" srcId="{0D950568-B536-2647-A7DC-9E32AD344890}" destId="{EF9C2594-BA06-9C41-9281-2F25AC96BC86}" srcOrd="5" destOrd="0" presId="urn:microsoft.com/office/officeart/2005/8/layout/list1"/>
    <dgm:cxn modelId="{4765E8BE-0A86-394C-89DB-94427486C1A6}" type="presParOf" srcId="{0D950568-B536-2647-A7DC-9E32AD344890}" destId="{D9C49E65-62CE-8B46-88D6-253EFD55C9E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B2828-8F82-4355-BA8C-45764EB44CC0}">
      <dsp:nvSpPr>
        <dsp:cNvPr id="0" name=""/>
        <dsp:cNvSpPr/>
      </dsp:nvSpPr>
      <dsp:spPr>
        <a:xfrm>
          <a:off x="872040" y="928811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826C9-AF8E-4D35-9571-B6534B7EF736}">
      <dsp:nvSpPr>
        <dsp:cNvPr id="0" name=""/>
        <dsp:cNvSpPr/>
      </dsp:nvSpPr>
      <dsp:spPr>
        <a:xfrm>
          <a:off x="307380" y="2236799"/>
          <a:ext cx="2053312" cy="125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Who are you?  </a:t>
          </a:r>
        </a:p>
      </dsp:txBody>
      <dsp:txXfrm>
        <a:off x="307380" y="2236799"/>
        <a:ext cx="2053312" cy="1251342"/>
      </dsp:txXfrm>
    </dsp:sp>
    <dsp:sp modelId="{406E8E02-9FB3-4057-B512-64E936C67F44}">
      <dsp:nvSpPr>
        <dsp:cNvPr id="0" name=""/>
        <dsp:cNvSpPr/>
      </dsp:nvSpPr>
      <dsp:spPr>
        <a:xfrm>
          <a:off x="3284683" y="928811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2F258-174E-4A52-8954-0DA242EE0010}">
      <dsp:nvSpPr>
        <dsp:cNvPr id="0" name=""/>
        <dsp:cNvSpPr/>
      </dsp:nvSpPr>
      <dsp:spPr>
        <a:xfrm>
          <a:off x="2720022" y="2236799"/>
          <a:ext cx="2053312" cy="125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What’s your experience level with SQL?</a:t>
          </a:r>
        </a:p>
      </dsp:txBody>
      <dsp:txXfrm>
        <a:off x="2720022" y="2236799"/>
        <a:ext cx="2053312" cy="1251342"/>
      </dsp:txXfrm>
    </dsp:sp>
    <dsp:sp modelId="{D1F8F4DC-98D8-46DE-A35E-FEB05EFA729D}">
      <dsp:nvSpPr>
        <dsp:cNvPr id="0" name=""/>
        <dsp:cNvSpPr/>
      </dsp:nvSpPr>
      <dsp:spPr>
        <a:xfrm>
          <a:off x="5697325" y="928811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91FB0-1B67-4F2E-9B3C-68134FCD0487}">
      <dsp:nvSpPr>
        <dsp:cNvPr id="0" name=""/>
        <dsp:cNvSpPr/>
      </dsp:nvSpPr>
      <dsp:spPr>
        <a:xfrm>
          <a:off x="5132664" y="2236799"/>
          <a:ext cx="2053312" cy="125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do you hope to get out of the class?</a:t>
          </a:r>
        </a:p>
      </dsp:txBody>
      <dsp:txXfrm>
        <a:off x="5132664" y="2236799"/>
        <a:ext cx="2053312" cy="1251342"/>
      </dsp:txXfrm>
    </dsp:sp>
    <dsp:sp modelId="{9BDAC7D8-2B6E-4F2F-B2C6-A97CD8E497A6}">
      <dsp:nvSpPr>
        <dsp:cNvPr id="0" name=""/>
        <dsp:cNvSpPr/>
      </dsp:nvSpPr>
      <dsp:spPr>
        <a:xfrm>
          <a:off x="8109967" y="928811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153BA-E105-44BE-9A4C-418EF7B1D730}">
      <dsp:nvSpPr>
        <dsp:cNvPr id="0" name=""/>
        <dsp:cNvSpPr/>
      </dsp:nvSpPr>
      <dsp:spPr>
        <a:xfrm>
          <a:off x="7545306" y="2236799"/>
          <a:ext cx="2053312" cy="125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is your favorite movie and how many times have you watched it?</a:t>
          </a:r>
        </a:p>
      </dsp:txBody>
      <dsp:txXfrm>
        <a:off x="7545306" y="2236799"/>
        <a:ext cx="2053312" cy="1251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D98E5-A0C7-4D65-ABEB-5419A0D4E2ED}">
      <dsp:nvSpPr>
        <dsp:cNvPr id="0" name=""/>
        <dsp:cNvSpPr/>
      </dsp:nvSpPr>
      <dsp:spPr>
        <a:xfrm>
          <a:off x="0" y="2090"/>
          <a:ext cx="9905999" cy="10596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DFBF9-0ECC-453F-9F71-1C0D43AF7E02}">
      <dsp:nvSpPr>
        <dsp:cNvPr id="0" name=""/>
        <dsp:cNvSpPr/>
      </dsp:nvSpPr>
      <dsp:spPr>
        <a:xfrm>
          <a:off x="320553" y="240519"/>
          <a:ext cx="582824" cy="582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5FDD9-E884-4C19-97B9-4E6CB2291265}">
      <dsp:nvSpPr>
        <dsp:cNvPr id="0" name=""/>
        <dsp:cNvSpPr/>
      </dsp:nvSpPr>
      <dsp:spPr>
        <a:xfrm>
          <a:off x="1223931" y="2090"/>
          <a:ext cx="8682067" cy="1059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150" tIns="112150" rIns="112150" bIns="1121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Checkout my LinkedIn page - https://www.linkedin.com/in/sylviavargas/</a:t>
          </a:r>
        </a:p>
      </dsp:txBody>
      <dsp:txXfrm>
        <a:off x="1223931" y="2090"/>
        <a:ext cx="8682067" cy="1059681"/>
      </dsp:txXfrm>
    </dsp:sp>
    <dsp:sp modelId="{9A128057-41F8-4F2F-9ACF-2233AB3CA5A4}">
      <dsp:nvSpPr>
        <dsp:cNvPr id="0" name=""/>
        <dsp:cNvSpPr/>
      </dsp:nvSpPr>
      <dsp:spPr>
        <a:xfrm>
          <a:off x="0" y="1326692"/>
          <a:ext cx="9905999" cy="1059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617F4-0637-4204-A031-069269DA736F}">
      <dsp:nvSpPr>
        <dsp:cNvPr id="0" name=""/>
        <dsp:cNvSpPr/>
      </dsp:nvSpPr>
      <dsp:spPr>
        <a:xfrm>
          <a:off x="320553" y="1565120"/>
          <a:ext cx="582824" cy="582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E2AE0-63E3-431D-A517-B2D828BC621B}">
      <dsp:nvSpPr>
        <dsp:cNvPr id="0" name=""/>
        <dsp:cNvSpPr/>
      </dsp:nvSpPr>
      <dsp:spPr>
        <a:xfrm>
          <a:off x="1223931" y="1326692"/>
          <a:ext cx="8682067" cy="1059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150" tIns="112150" rIns="112150" bIns="1121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Retired as from Microsoft as a Sr Data Scientist</a:t>
          </a:r>
        </a:p>
      </dsp:txBody>
      <dsp:txXfrm>
        <a:off x="1223931" y="1326692"/>
        <a:ext cx="8682067" cy="1059681"/>
      </dsp:txXfrm>
    </dsp:sp>
    <dsp:sp modelId="{F3A4C57E-C699-44E7-A587-F916D0B41A65}">
      <dsp:nvSpPr>
        <dsp:cNvPr id="0" name=""/>
        <dsp:cNvSpPr/>
      </dsp:nvSpPr>
      <dsp:spPr>
        <a:xfrm>
          <a:off x="0" y="2651293"/>
          <a:ext cx="9905999" cy="10596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CC690-6083-45CE-B8AB-F6CA4E4E0763}">
      <dsp:nvSpPr>
        <dsp:cNvPr id="0" name=""/>
        <dsp:cNvSpPr/>
      </dsp:nvSpPr>
      <dsp:spPr>
        <a:xfrm>
          <a:off x="320553" y="2889721"/>
          <a:ext cx="582824" cy="582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D0D2E-8367-4CCF-8814-8F5AC73B6387}">
      <dsp:nvSpPr>
        <dsp:cNvPr id="0" name=""/>
        <dsp:cNvSpPr/>
      </dsp:nvSpPr>
      <dsp:spPr>
        <a:xfrm>
          <a:off x="1223931" y="2651293"/>
          <a:ext cx="8682067" cy="1059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150" tIns="112150" rIns="112150" bIns="1121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40+ year of experience in Tech and SQL working as a developer, manager, and Data Scientist in a number of companies. Including Disney, Merrill Lynch, Boeing</a:t>
          </a:r>
        </a:p>
      </dsp:txBody>
      <dsp:txXfrm>
        <a:off x="1223931" y="2651293"/>
        <a:ext cx="8682067" cy="1059681"/>
      </dsp:txXfrm>
    </dsp:sp>
    <dsp:sp modelId="{E8CFC131-2F70-44BB-8C55-25E9DB5CFB8E}">
      <dsp:nvSpPr>
        <dsp:cNvPr id="0" name=""/>
        <dsp:cNvSpPr/>
      </dsp:nvSpPr>
      <dsp:spPr>
        <a:xfrm>
          <a:off x="0" y="3975895"/>
          <a:ext cx="9905999" cy="10596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34CED-CDA3-4964-9164-68069A31FD72}">
      <dsp:nvSpPr>
        <dsp:cNvPr id="0" name=""/>
        <dsp:cNvSpPr/>
      </dsp:nvSpPr>
      <dsp:spPr>
        <a:xfrm>
          <a:off x="320553" y="4214323"/>
          <a:ext cx="582824" cy="5828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0D843-0954-44E4-831F-52D1B300855A}">
      <dsp:nvSpPr>
        <dsp:cNvPr id="0" name=""/>
        <dsp:cNvSpPr/>
      </dsp:nvSpPr>
      <dsp:spPr>
        <a:xfrm>
          <a:off x="1223931" y="3975895"/>
          <a:ext cx="8682067" cy="1059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150" tIns="112150" rIns="112150" bIns="1121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My favorite movie is a three way tie between West Side Story, Hamilton and Encanto</a:t>
          </a:r>
        </a:p>
      </dsp:txBody>
      <dsp:txXfrm>
        <a:off x="1223931" y="3975895"/>
        <a:ext cx="8682067" cy="10596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BEBDE-E8BB-4F46-AD3D-FB11DB3065BE}">
      <dsp:nvSpPr>
        <dsp:cNvPr id="0" name=""/>
        <dsp:cNvSpPr/>
      </dsp:nvSpPr>
      <dsp:spPr>
        <a:xfrm>
          <a:off x="0" y="349059"/>
          <a:ext cx="916781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8B673-7D8A-024C-9E54-F2F43F5C9DB8}">
      <dsp:nvSpPr>
        <dsp:cNvPr id="0" name=""/>
        <dsp:cNvSpPr/>
      </dsp:nvSpPr>
      <dsp:spPr>
        <a:xfrm>
          <a:off x="458390" y="83379"/>
          <a:ext cx="641746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565" tIns="0" rIns="2425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What’s a database? What is SQL?</a:t>
          </a:r>
        </a:p>
      </dsp:txBody>
      <dsp:txXfrm>
        <a:off x="484329" y="109318"/>
        <a:ext cx="6365588" cy="479482"/>
      </dsp:txXfrm>
    </dsp:sp>
    <dsp:sp modelId="{98F9168E-EA9F-B748-A70D-8B3ECF11D327}">
      <dsp:nvSpPr>
        <dsp:cNvPr id="0" name=""/>
        <dsp:cNvSpPr/>
      </dsp:nvSpPr>
      <dsp:spPr>
        <a:xfrm>
          <a:off x="0" y="1165539"/>
          <a:ext cx="9167810" cy="260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524" tIns="374904" rIns="71152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1. BASIC SELECT Statement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SELECT and FROM commands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COUNT command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2. ORDER BY  clause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3. WHERE clause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4. LIKE clause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5. GROUP BY and HAVING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4. JOINS – Inner, Left and Right outer joins</a:t>
          </a:r>
        </a:p>
      </dsp:txBody>
      <dsp:txXfrm>
        <a:off x="0" y="1165539"/>
        <a:ext cx="9167810" cy="2608200"/>
      </dsp:txXfrm>
    </dsp:sp>
    <dsp:sp modelId="{C4EC63BA-0A5F-7347-A284-4F1C11D7A899}">
      <dsp:nvSpPr>
        <dsp:cNvPr id="0" name=""/>
        <dsp:cNvSpPr/>
      </dsp:nvSpPr>
      <dsp:spPr>
        <a:xfrm>
          <a:off x="458390" y="899859"/>
          <a:ext cx="641746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565" tIns="0" rIns="2425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Basics of how to query a database?</a:t>
          </a:r>
        </a:p>
      </dsp:txBody>
      <dsp:txXfrm>
        <a:off x="484329" y="925798"/>
        <a:ext cx="6365588" cy="479482"/>
      </dsp:txXfrm>
    </dsp:sp>
    <dsp:sp modelId="{C18E5598-ADB7-A34F-BC33-A369D0798ECD}">
      <dsp:nvSpPr>
        <dsp:cNvPr id="0" name=""/>
        <dsp:cNvSpPr/>
      </dsp:nvSpPr>
      <dsp:spPr>
        <a:xfrm>
          <a:off x="0" y="4136620"/>
          <a:ext cx="916781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ED5B8-77EB-0E47-9E16-781839E90343}">
      <dsp:nvSpPr>
        <dsp:cNvPr id="0" name=""/>
        <dsp:cNvSpPr/>
      </dsp:nvSpPr>
      <dsp:spPr>
        <a:xfrm>
          <a:off x="458390" y="3870940"/>
          <a:ext cx="641746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565" tIns="0" rIns="2425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PRACTICE	</a:t>
          </a:r>
        </a:p>
      </dsp:txBody>
      <dsp:txXfrm>
        <a:off x="484329" y="3896879"/>
        <a:ext cx="6365588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BEBDE-E8BB-4F46-AD3D-FB11DB3065BE}">
      <dsp:nvSpPr>
        <dsp:cNvPr id="0" name=""/>
        <dsp:cNvSpPr/>
      </dsp:nvSpPr>
      <dsp:spPr>
        <a:xfrm>
          <a:off x="0" y="318752"/>
          <a:ext cx="916781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8B673-7D8A-024C-9E54-F2F43F5C9DB8}">
      <dsp:nvSpPr>
        <dsp:cNvPr id="0" name=""/>
        <dsp:cNvSpPr/>
      </dsp:nvSpPr>
      <dsp:spPr>
        <a:xfrm>
          <a:off x="458390" y="8792"/>
          <a:ext cx="641746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565" tIns="0" rIns="24256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Subqueries</a:t>
          </a:r>
        </a:p>
      </dsp:txBody>
      <dsp:txXfrm>
        <a:off x="488652" y="39054"/>
        <a:ext cx="6356942" cy="559396"/>
      </dsp:txXfrm>
    </dsp:sp>
    <dsp:sp modelId="{98F9168E-EA9F-B748-A70D-8B3ECF11D327}">
      <dsp:nvSpPr>
        <dsp:cNvPr id="0" name=""/>
        <dsp:cNvSpPr/>
      </dsp:nvSpPr>
      <dsp:spPr>
        <a:xfrm>
          <a:off x="0" y="1271312"/>
          <a:ext cx="9167810" cy="14883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524" tIns="437388" rIns="711524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Creating a table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Inserting and Updating data in a table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Deleting Rows versus Deleting Tables</a:t>
          </a:r>
        </a:p>
      </dsp:txBody>
      <dsp:txXfrm>
        <a:off x="0" y="1271312"/>
        <a:ext cx="9167810" cy="1488374"/>
      </dsp:txXfrm>
    </dsp:sp>
    <dsp:sp modelId="{C4EC63BA-0A5F-7347-A284-4F1C11D7A899}">
      <dsp:nvSpPr>
        <dsp:cNvPr id="0" name=""/>
        <dsp:cNvSpPr/>
      </dsp:nvSpPr>
      <dsp:spPr>
        <a:xfrm>
          <a:off x="458390" y="961352"/>
          <a:ext cx="641746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565" tIns="0" rIns="24256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How to modify a database?</a:t>
          </a:r>
        </a:p>
      </dsp:txBody>
      <dsp:txXfrm>
        <a:off x="488652" y="991614"/>
        <a:ext cx="6356942" cy="559396"/>
      </dsp:txXfrm>
    </dsp:sp>
    <dsp:sp modelId="{D9C49E65-62CE-8B46-88D6-253EFD55C9E4}">
      <dsp:nvSpPr>
        <dsp:cNvPr id="0" name=""/>
        <dsp:cNvSpPr/>
      </dsp:nvSpPr>
      <dsp:spPr>
        <a:xfrm>
          <a:off x="0" y="3183047"/>
          <a:ext cx="916781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CAE9C-9FA6-D443-B64E-DF80F16B6B8B}">
      <dsp:nvSpPr>
        <dsp:cNvPr id="0" name=""/>
        <dsp:cNvSpPr/>
      </dsp:nvSpPr>
      <dsp:spPr>
        <a:xfrm>
          <a:off x="458390" y="2873087"/>
          <a:ext cx="641746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565" tIns="0" rIns="24256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Optimize Queries</a:t>
          </a:r>
        </a:p>
      </dsp:txBody>
      <dsp:txXfrm>
        <a:off x="488652" y="2903349"/>
        <a:ext cx="6356942" cy="559396"/>
      </dsp:txXfrm>
    </dsp:sp>
    <dsp:sp modelId="{C18E5598-ADB7-A34F-BC33-A369D0798ECD}">
      <dsp:nvSpPr>
        <dsp:cNvPr id="0" name=""/>
        <dsp:cNvSpPr/>
      </dsp:nvSpPr>
      <dsp:spPr>
        <a:xfrm>
          <a:off x="0" y="4135607"/>
          <a:ext cx="916781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ED5B8-77EB-0E47-9E16-781839E90343}">
      <dsp:nvSpPr>
        <dsp:cNvPr id="0" name=""/>
        <dsp:cNvSpPr/>
      </dsp:nvSpPr>
      <dsp:spPr>
        <a:xfrm>
          <a:off x="458390" y="3825647"/>
          <a:ext cx="641746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565" tIns="0" rIns="24256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PRACTICE	</a:t>
          </a:r>
        </a:p>
      </dsp:txBody>
      <dsp:txXfrm>
        <a:off x="488652" y="3855909"/>
        <a:ext cx="6356942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9168E-EA9F-B748-A70D-8B3ECF11D327}">
      <dsp:nvSpPr>
        <dsp:cNvPr id="0" name=""/>
        <dsp:cNvSpPr/>
      </dsp:nvSpPr>
      <dsp:spPr>
        <a:xfrm>
          <a:off x="0" y="622299"/>
          <a:ext cx="9167810" cy="220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524" tIns="833120" rIns="711524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New database 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More Practice and Mentoring </a:t>
          </a:r>
        </a:p>
      </dsp:txBody>
      <dsp:txXfrm>
        <a:off x="0" y="622299"/>
        <a:ext cx="9167810" cy="2205000"/>
      </dsp:txXfrm>
    </dsp:sp>
    <dsp:sp modelId="{C4EC63BA-0A5F-7347-A284-4F1C11D7A899}">
      <dsp:nvSpPr>
        <dsp:cNvPr id="0" name=""/>
        <dsp:cNvSpPr/>
      </dsp:nvSpPr>
      <dsp:spPr>
        <a:xfrm>
          <a:off x="458390" y="31899"/>
          <a:ext cx="6417466" cy="11807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565" tIns="0" rIns="242565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Special Projects</a:t>
          </a:r>
        </a:p>
      </dsp:txBody>
      <dsp:txXfrm>
        <a:off x="516032" y="89541"/>
        <a:ext cx="6302182" cy="1065515"/>
      </dsp:txXfrm>
    </dsp:sp>
    <dsp:sp modelId="{D9C49E65-62CE-8B46-88D6-253EFD55C9E4}">
      <dsp:nvSpPr>
        <dsp:cNvPr id="0" name=""/>
        <dsp:cNvSpPr/>
      </dsp:nvSpPr>
      <dsp:spPr>
        <a:xfrm>
          <a:off x="0" y="3633700"/>
          <a:ext cx="9167810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CAE9C-9FA6-D443-B64E-DF80F16B6B8B}">
      <dsp:nvSpPr>
        <dsp:cNvPr id="0" name=""/>
        <dsp:cNvSpPr/>
      </dsp:nvSpPr>
      <dsp:spPr>
        <a:xfrm>
          <a:off x="458390" y="3043300"/>
          <a:ext cx="6417466" cy="11807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565" tIns="0" rIns="242565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GDI Survey</a:t>
          </a:r>
        </a:p>
      </dsp:txBody>
      <dsp:txXfrm>
        <a:off x="516032" y="3100942"/>
        <a:ext cx="6302182" cy="10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F6227-6FBC-7844-9B7A-8FC953C32D90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4AB17-F4A5-2846-AB34-0A64D8090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7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85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5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Subqueries </a:t>
            </a:r>
          </a:p>
          <a:p>
            <a:r>
              <a:rPr lang="en-US" dirty="0"/>
              <a:t> Practice, Practice, Practice</a:t>
            </a:r>
          </a:p>
          <a:p>
            <a:endParaRPr lang="en-US" dirty="0"/>
          </a:p>
          <a:p>
            <a:r>
              <a:rPr lang="en-US" dirty="0"/>
              <a:t>How to Modify a Database</a:t>
            </a:r>
          </a:p>
          <a:p>
            <a:r>
              <a:rPr lang="en-US" dirty="0"/>
              <a:t>- Creating a table</a:t>
            </a:r>
          </a:p>
          <a:p>
            <a:r>
              <a:rPr lang="en-US" dirty="0"/>
              <a:t>- Inserting and Updating data in a table</a:t>
            </a:r>
          </a:p>
          <a:p>
            <a:endParaRPr lang="en-US" dirty="0"/>
          </a:p>
          <a:p>
            <a:r>
              <a:rPr lang="en-US" dirty="0"/>
              <a:t>- Deleting Rows versus Deleting Tables</a:t>
            </a:r>
          </a:p>
          <a:p>
            <a:endParaRPr lang="en-US" dirty="0"/>
          </a:p>
          <a:p>
            <a:r>
              <a:rPr lang="en-US" dirty="0"/>
              <a:t>Optimizing queries</a:t>
            </a:r>
          </a:p>
          <a:p>
            <a:endParaRPr lang="en-US" dirty="0"/>
          </a:p>
          <a:p>
            <a:r>
              <a:rPr lang="en-US" dirty="0"/>
              <a:t>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0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52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database schema is the blueprint/ map of how your data looks like.</a:t>
            </a:r>
          </a:p>
          <a:p>
            <a:endParaRPr lang="en-US" dirty="0"/>
          </a:p>
          <a:p>
            <a:r>
              <a:rPr lang="en-US" dirty="0"/>
              <a:t>Example database with schema: https://</a:t>
            </a:r>
            <a:r>
              <a:rPr lang="en-US" dirty="0" err="1"/>
              <a:t>www.db-fiddle.com</a:t>
            </a:r>
            <a:r>
              <a:rPr lang="en-US" dirty="0"/>
              <a:t>/f/saNqcpC8NgN5LbDdRiyD49/1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1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77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sqlsylvia</a:t>
            </a:r>
            <a:r>
              <a:rPr lang="en-US" dirty="0"/>
              <a:t>/GDI-SQL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65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</a:t>
            </a:r>
            <a:r>
              <a:rPr lang="en-US" dirty="0" err="1"/>
              <a:t>sql</a:t>
            </a:r>
            <a:r>
              <a:rPr lang="en-US" dirty="0"/>
              <a:t>/</a:t>
            </a:r>
            <a:r>
              <a:rPr lang="en-US" dirty="0" err="1"/>
              <a:t>trysql.asp?filename</a:t>
            </a:r>
            <a:r>
              <a:rPr lang="en-US" dirty="0"/>
              <a:t>=</a:t>
            </a:r>
            <a:r>
              <a:rPr lang="en-US" dirty="0" err="1"/>
              <a:t>trysql_editor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67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89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7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Welcome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7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www.udacity.com</a:t>
            </a:r>
            <a:r>
              <a:rPr lang="en-US" dirty="0"/>
              <a:t>/blog/2021/04/</a:t>
            </a:r>
            <a:r>
              <a:rPr lang="en-US" dirty="0" err="1"/>
              <a:t>sql</a:t>
            </a:r>
            <a:r>
              <a:rPr lang="en-US" dirty="0"/>
              <a:t>-aggregate-functions-avg-count-distinct-max-min-</a:t>
            </a:r>
            <a:r>
              <a:rPr lang="en-US" dirty="0" err="1"/>
              <a:t>sum.html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4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* FROM [Employees] WHERE Birthdate &gt; "1960-01-01"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96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</a:t>
            </a:r>
            <a:r>
              <a:rPr lang="en-US" dirty="0" err="1"/>
              <a:t>sql</a:t>
            </a:r>
            <a:r>
              <a:rPr lang="en-US" dirty="0"/>
              <a:t>/</a:t>
            </a:r>
            <a:r>
              <a:rPr lang="en-US" dirty="0" err="1"/>
              <a:t>sql_and_or.asp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https://www.w3schools.com/</a:t>
            </a:r>
            <a:r>
              <a:rPr lang="en-US" dirty="0" err="1"/>
              <a:t>sql</a:t>
            </a:r>
            <a:r>
              <a:rPr lang="en-US" dirty="0"/>
              <a:t>/</a:t>
            </a:r>
            <a:r>
              <a:rPr lang="en-US" dirty="0" err="1"/>
              <a:t>sql_case.asp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28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</a:t>
            </a:r>
            <a:r>
              <a:rPr lang="en-US" dirty="0" err="1"/>
              <a:t>sql</a:t>
            </a:r>
            <a:r>
              <a:rPr lang="en-US" dirty="0"/>
              <a:t>/</a:t>
            </a:r>
            <a:r>
              <a:rPr lang="en-US" dirty="0" err="1"/>
              <a:t>sql_like.asp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70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/wiki/Join_(SQL)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11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SELECT </a:t>
            </a:r>
            <a:r>
              <a:rPr lang="en-US" dirty="0" err="1"/>
              <a:t>Customers.CustomerName</a:t>
            </a:r>
            <a:r>
              <a:rPr lang="en-US" dirty="0"/>
              <a:t>,  count(</a:t>
            </a:r>
            <a:r>
              <a:rPr lang="en-US" dirty="0" err="1"/>
              <a:t>Orders.OrderID</a:t>
            </a:r>
            <a:r>
              <a:rPr lang="en-US" dirty="0"/>
              <a:t>)</a:t>
            </a:r>
          </a:p>
          <a:p>
            <a:r>
              <a:rPr lang="en-US" dirty="0"/>
              <a:t>FROM [Customers]</a:t>
            </a:r>
          </a:p>
          <a:p>
            <a:r>
              <a:rPr lang="en-US" dirty="0"/>
              <a:t>LEFT JOIN [Orders] ON </a:t>
            </a:r>
            <a:r>
              <a:rPr lang="en-US" dirty="0" err="1"/>
              <a:t>Orders.CustomerID</a:t>
            </a:r>
            <a:r>
              <a:rPr lang="en-US" dirty="0"/>
              <a:t> = </a:t>
            </a:r>
            <a:r>
              <a:rPr lang="en-US" dirty="0" err="1"/>
              <a:t>Customers.CustomerID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Customers.CustomerName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SELECT * FROM [Employees] where Notes like '%Boston College%'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45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01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Welcome</a:t>
            </a:r>
          </a:p>
          <a:p>
            <a:endParaRPr lang="en-US" dirty="0"/>
          </a:p>
          <a:p>
            <a:r>
              <a:rPr lang="en-US" dirty="0"/>
              <a:t>Girl Develop It is here to provide affordable and accessible programs to learn software through mentorship and hands-on instruction.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of Conduct - https://</a:t>
            </a:r>
            <a:r>
              <a:rPr lang="en-US" dirty="0" err="1"/>
              <a:t>girldevelopit.com</a:t>
            </a:r>
            <a:r>
              <a:rPr lang="en-US" dirty="0"/>
              <a:t>/code-of-conduct/</a:t>
            </a:r>
          </a:p>
          <a:p>
            <a:endParaRPr lang="en-US" dirty="0"/>
          </a:p>
          <a:p>
            <a:r>
              <a:rPr lang="en-US" dirty="0"/>
              <a:t>Some Rules:</a:t>
            </a:r>
          </a:p>
          <a:p>
            <a:r>
              <a:rPr lang="en-US" dirty="0"/>
              <a:t>We are here for you!</a:t>
            </a:r>
          </a:p>
          <a:p>
            <a:r>
              <a:rPr lang="en-US" dirty="0"/>
              <a:t>Every question is important</a:t>
            </a:r>
          </a:p>
          <a:p>
            <a:r>
              <a:rPr lang="en-US" dirty="0"/>
              <a:t>Help each other</a:t>
            </a:r>
          </a:p>
          <a:p>
            <a:r>
              <a:rPr lang="en-US" dirty="0"/>
              <a:t>Have fun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3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us about Yourself</a:t>
            </a:r>
          </a:p>
          <a:p>
            <a:endParaRPr lang="en-US" dirty="0"/>
          </a:p>
          <a:p>
            <a:r>
              <a:rPr lang="en-US" dirty="0"/>
              <a:t>- Who are you?  </a:t>
            </a:r>
          </a:p>
          <a:p>
            <a:r>
              <a:rPr lang="en-US" dirty="0"/>
              <a:t>- What’s your experience level with SQL?</a:t>
            </a:r>
          </a:p>
          <a:p>
            <a:r>
              <a:rPr lang="en-US" dirty="0"/>
              <a:t>What do you hope to get out of the class?</a:t>
            </a:r>
          </a:p>
          <a:p>
            <a:r>
              <a:rPr lang="en-US" dirty="0"/>
              <a:t>What is your favorite movie and how many times have you watched it?</a:t>
            </a:r>
          </a:p>
          <a:p>
            <a:endParaRPr lang="en-US" dirty="0"/>
          </a:p>
          <a:p>
            <a:r>
              <a:rPr lang="en-US" dirty="0"/>
              <a:t>Click on the link below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/forms/d/e/1FAIpQLScmzaWMCE1IobYhLQeEfjrwKpfVMdiUCqRYOPv7P_jSKI0v1Q/</a:t>
            </a:r>
            <a:r>
              <a:rPr lang="en-US" dirty="0" err="1"/>
              <a:t>viewform?usp</a:t>
            </a:r>
            <a:r>
              <a:rPr lang="en-US" dirty="0"/>
              <a:t>=</a:t>
            </a:r>
            <a:r>
              <a:rPr lang="en-US" dirty="0" err="1"/>
              <a:t>sf_link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9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us about Yourself</a:t>
            </a:r>
          </a:p>
          <a:p>
            <a:endParaRPr lang="en-US" dirty="0"/>
          </a:p>
          <a:p>
            <a:r>
              <a:rPr lang="en-US" dirty="0"/>
              <a:t>- Who are you?  </a:t>
            </a:r>
          </a:p>
          <a:p>
            <a:r>
              <a:rPr lang="en-US" dirty="0"/>
              <a:t>- What’s your experience level with SQL?</a:t>
            </a:r>
          </a:p>
          <a:p>
            <a:r>
              <a:rPr lang="en-US" dirty="0"/>
              <a:t>What do you hope to get out of the class?</a:t>
            </a:r>
          </a:p>
          <a:p>
            <a:r>
              <a:rPr lang="en-US" dirty="0"/>
              <a:t>What is your favorite movie and how many times have you watched it?</a:t>
            </a:r>
          </a:p>
          <a:p>
            <a:endParaRPr lang="en-US" dirty="0"/>
          </a:p>
          <a:p>
            <a:r>
              <a:rPr lang="en-US" dirty="0"/>
              <a:t>Click on the link below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/forms/d/e/1FAIpQLScmzaWMCE1IobYhLQeEfjrwKpfVMdiUCqRYOPv7P_jSKI0v1Q/</a:t>
            </a:r>
            <a:r>
              <a:rPr lang="en-US" dirty="0" err="1"/>
              <a:t>viewform?usp</a:t>
            </a:r>
            <a:r>
              <a:rPr lang="en-US" dirty="0"/>
              <a:t>=</a:t>
            </a:r>
            <a:r>
              <a:rPr lang="en-US" dirty="0" err="1"/>
              <a:t>sf_link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42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</a:t>
            </a:r>
            <a:r>
              <a:rPr lang="en-US" dirty="0" err="1"/>
              <a:t>sylviavargas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About Me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2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</a:t>
            </a:r>
            <a:r>
              <a:rPr lang="en-US" dirty="0" err="1"/>
              <a:t>sylviavargas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About Me </a:t>
            </a:r>
          </a:p>
          <a:p>
            <a:endParaRPr lang="en-US" dirty="0"/>
          </a:p>
          <a:p>
            <a:r>
              <a:rPr lang="en-US" dirty="0"/>
              <a:t>- Retired as from Microsoft as a Sr Data Scientist</a:t>
            </a:r>
          </a:p>
          <a:p>
            <a:r>
              <a:rPr lang="en-US" dirty="0"/>
              <a:t>- 40+ year of experience in Tech and SQL working as a developer, manager, and Data Scientist in a number of companies.</a:t>
            </a:r>
          </a:p>
          <a:p>
            <a:endParaRPr lang="en-US" dirty="0"/>
          </a:p>
          <a:p>
            <a:r>
              <a:rPr lang="en-US" dirty="0"/>
              <a:t>My favorite movie is a three way tie between West Side Story, Hamilton and Encanto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4AB17-F4A5-2846-AB34-0A64D80909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qlsylvia/GDI-SQL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://shesatechi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ylviavargas.com/" TargetMode="External"/><Relationship Id="rId5" Type="http://schemas.openxmlformats.org/officeDocument/2006/relationships/hyperlink" Target="https://www.linkedin.com/in/sylviavargas/" TargetMode="External"/><Relationship Id="rId4" Type="http://schemas.openxmlformats.org/officeDocument/2006/relationships/hyperlink" Target="mailto:sqlsylvia@Gmail.com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fiddle.com/f/6eXpPSRFQgzdKUCjSsbSF4/9" TargetMode="External"/><Relationship Id="rId2" Type="http://schemas.openxmlformats.org/officeDocument/2006/relationships/hyperlink" Target="https://www.w3schools.com/sql/trysql.asp?filename=trysql_edi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lit.com/@sqlSylvia/GDI-SQLIntro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www.w3schools.com/sql/trysql.asp?filename=trysql_edito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rtesian_produc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trysql.asp?filename=trysql_editor" TargetMode="External"/><Relationship Id="rId7" Type="http://schemas.openxmlformats.org/officeDocument/2006/relationships/hyperlink" Target="https://www.tutorialspoint.com/sql/index.ht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sql/default.asp" TargetMode="External"/><Relationship Id="rId5" Type="http://schemas.openxmlformats.org/officeDocument/2006/relationships/hyperlink" Target="https://replit.com/@sqlSylvia/GDI-SQLIntro" TargetMode="External"/><Relationship Id="rId4" Type="http://schemas.openxmlformats.org/officeDocument/2006/relationships/hyperlink" Target="https://www.db-fiddle.com/f/6eXpPSRFQgzdKUCjSsbSF4/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0FA2-4394-BBAC-EC61-2F5F5344E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1668" y="1215496"/>
            <a:ext cx="5367866" cy="2387600"/>
          </a:xfrm>
        </p:spPr>
        <p:txBody>
          <a:bodyPr>
            <a:normAutofit/>
          </a:bodyPr>
          <a:lstStyle/>
          <a:p>
            <a:r>
              <a:rPr lang="en-US" sz="4400" dirty="0"/>
              <a:t>Intro TO SQL </a:t>
            </a:r>
            <a:br>
              <a:rPr lang="en-US" sz="4400" dirty="0"/>
            </a:br>
            <a:r>
              <a:rPr lang="en-US" sz="4400" dirty="0"/>
              <a:t>SESSION 1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82360-9578-3FEA-7917-6D4DF5EAE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667" y="3602038"/>
            <a:ext cx="6706744" cy="2798762"/>
          </a:xfrm>
        </p:spPr>
        <p:txBody>
          <a:bodyPr>
            <a:normAutofit fontScale="92500" lnSpcReduction="20000"/>
          </a:bodyPr>
          <a:lstStyle/>
          <a:p>
            <a:r>
              <a:rPr lang="en-US" sz="1800"/>
              <a:t>Sep 5 </a:t>
            </a:r>
            <a:r>
              <a:rPr lang="en-US" sz="1800" dirty="0"/>
              <a:t>18, 2023 – </a:t>
            </a:r>
            <a:r>
              <a:rPr lang="en-US" sz="1800" dirty="0" err="1"/>
              <a:t>MaY</a:t>
            </a:r>
            <a:r>
              <a:rPr lang="en-US" sz="1800" dirty="0"/>
              <a:t> 4</a:t>
            </a:r>
            <a:r>
              <a:rPr lang="en-US" sz="1800" baseline="30000" dirty="0"/>
              <a:t>th</a:t>
            </a:r>
            <a:r>
              <a:rPr lang="en-US" sz="1800" dirty="0"/>
              <a:t> 2023</a:t>
            </a:r>
          </a:p>
          <a:p>
            <a:r>
              <a:rPr lang="en-US" sz="1800" dirty="0"/>
              <a:t>Week 1: April 28 &amp; APRIL 24</a:t>
            </a:r>
            <a:r>
              <a:rPr lang="en-US" sz="1800" baseline="30000" dirty="0"/>
              <a:t>th</a:t>
            </a:r>
            <a:endParaRPr lang="en-US" sz="1800" dirty="0"/>
          </a:p>
          <a:p>
            <a:r>
              <a:rPr lang="en-US" sz="1800" dirty="0"/>
              <a:t>Instructor: Sylvia Vargas </a:t>
            </a:r>
            <a:r>
              <a:rPr lang="en-US" sz="1800" i="1" dirty="0">
                <a:hlinkClick r:id="rId4"/>
              </a:rPr>
              <a:t>sqlsylvia@Gmail.com</a:t>
            </a:r>
            <a:endParaRPr lang="en-US" sz="1800" i="1" dirty="0"/>
          </a:p>
          <a:p>
            <a:r>
              <a:rPr lang="en-US" sz="1800" dirty="0"/>
              <a:t>LinkedIn: </a:t>
            </a:r>
            <a:r>
              <a:rPr lang="en-US" sz="1800" dirty="0">
                <a:hlinkClick r:id="rId5"/>
              </a:rPr>
              <a:t>https://www.linkedin.com/in/sylviavargas/</a:t>
            </a:r>
            <a:r>
              <a:rPr lang="en-US" sz="1800" dirty="0"/>
              <a:t> </a:t>
            </a:r>
          </a:p>
          <a:p>
            <a:r>
              <a:rPr lang="en-US" sz="1800" dirty="0"/>
              <a:t>BLOG: </a:t>
            </a:r>
            <a:r>
              <a:rPr lang="en-US" sz="1800" dirty="0">
                <a:hlinkClick r:id="rId6"/>
              </a:rPr>
              <a:t>https://sylviavargas.com/</a:t>
            </a:r>
            <a:endParaRPr lang="en-US" sz="1800" dirty="0"/>
          </a:p>
          <a:p>
            <a:r>
              <a:rPr lang="en-US" sz="1800" dirty="0"/>
              <a:t>BLOG (In PROGRESS):   </a:t>
            </a:r>
            <a:r>
              <a:rPr lang="en-US" sz="1800" dirty="0">
                <a:hlinkClick r:id="rId7"/>
              </a:rPr>
              <a:t>http://shesatechie.org/</a:t>
            </a:r>
            <a:r>
              <a:rPr lang="en-US" sz="1800" dirty="0"/>
              <a:t> </a:t>
            </a:r>
          </a:p>
          <a:p>
            <a:r>
              <a:rPr lang="en-US" sz="1600" b="0" i="0" dirty="0">
                <a:solidFill>
                  <a:srgbClr val="F05B62"/>
                </a:solidFill>
                <a:effectLst/>
                <a:latin typeface="Gotham-Round"/>
              </a:rPr>
              <a:t>All slides on </a:t>
            </a:r>
            <a:r>
              <a:rPr lang="en-US" sz="1600" b="0" i="0" u="none" strike="noStrike" dirty="0">
                <a:solidFill>
                  <a:srgbClr val="01A9B4"/>
                </a:solidFill>
                <a:effectLst/>
                <a:latin typeface="Gotham-Round"/>
                <a:hlinkClick r:id="rId8"/>
              </a:rPr>
              <a:t>GitHub</a:t>
            </a:r>
            <a:r>
              <a:rPr lang="en-US" sz="1600" b="0" i="0" dirty="0">
                <a:solidFill>
                  <a:srgbClr val="F05B62"/>
                </a:solidFill>
                <a:effectLst/>
                <a:latin typeface="Gotham-Round"/>
              </a:rPr>
              <a:t>: https://</a:t>
            </a:r>
            <a:r>
              <a:rPr lang="en-US" sz="1600" b="0" i="0" dirty="0" err="1">
                <a:solidFill>
                  <a:srgbClr val="F05B62"/>
                </a:solidFill>
                <a:effectLst/>
                <a:latin typeface="Gotham-Round"/>
              </a:rPr>
              <a:t>github.com</a:t>
            </a:r>
            <a:r>
              <a:rPr lang="en-US" sz="1600" b="0" i="0" dirty="0">
                <a:solidFill>
                  <a:srgbClr val="F05B62"/>
                </a:solidFill>
                <a:effectLst/>
                <a:latin typeface="Gotham-Round"/>
              </a:rPr>
              <a:t>/</a:t>
            </a:r>
            <a:r>
              <a:rPr lang="en-US" sz="1600" b="0" i="0" dirty="0" err="1">
                <a:solidFill>
                  <a:srgbClr val="F05B62"/>
                </a:solidFill>
                <a:effectLst/>
                <a:latin typeface="Gotham-Round"/>
              </a:rPr>
              <a:t>sqlsylvia</a:t>
            </a:r>
            <a:r>
              <a:rPr lang="en-US" sz="1600" b="0" i="0" dirty="0">
                <a:solidFill>
                  <a:srgbClr val="F05B62"/>
                </a:solidFill>
                <a:effectLst/>
                <a:latin typeface="Gotham-Round"/>
              </a:rPr>
              <a:t>/GDI-SQL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red circ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06D6F79-F84F-B846-532A-D13D1B1081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8" y="617838"/>
            <a:ext cx="4264363" cy="54740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30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9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3" name="Picture 2" descr="A person sitting at a desk with his hands up&#10;&#10;Description automatically generated with low confidence">
            <a:extLst>
              <a:ext uri="{FF2B5EF4-FFF2-40B4-BE49-F238E27FC236}">
                <a16:creationId xmlns:a16="http://schemas.microsoft.com/office/drawing/2014/main" id="{1960C9F0-15D1-6FF1-1BEA-E9B011128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40" b="14357"/>
          <a:stretch/>
        </p:blipFill>
        <p:spPr>
          <a:xfrm>
            <a:off x="20" y="10"/>
            <a:ext cx="12191980" cy="578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0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90120ACD-8B22-CE0B-6922-8075BB0B1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12" y="643467"/>
            <a:ext cx="653497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B175-E806-86B9-9A27-3A2EE957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Week 2 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FCF1356C-8589-589C-68D2-C605F9C713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3200" y="1727200"/>
          <a:ext cx="916781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968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B175-E806-86B9-9A27-3A2EE957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Week 2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FCF1356C-8589-589C-68D2-C605F9C713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615725"/>
              </p:ext>
            </p:extLst>
          </p:nvPr>
        </p:nvGraphicFramePr>
        <p:xfrm>
          <a:off x="1473200" y="1727200"/>
          <a:ext cx="916781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165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B175-E806-86B9-9A27-3A2EE957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Week 3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FCF1356C-8589-589C-68D2-C605F9C713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750911"/>
              </p:ext>
            </p:extLst>
          </p:nvPr>
        </p:nvGraphicFramePr>
        <p:xfrm>
          <a:off x="1473200" y="1727200"/>
          <a:ext cx="916781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704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8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6" name="Rectangle 49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6A27D-AB6A-E221-446E-82431EF55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19" y="643467"/>
            <a:ext cx="71653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BCB7C9-AEE9-0898-E515-EB68717A5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518" y="643467"/>
            <a:ext cx="88429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CB793-5EE6-E549-3561-E4E417D0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028" y="643467"/>
            <a:ext cx="74779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34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EBC75-9C8A-B005-C0F5-9EC5F6491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643467"/>
            <a:ext cx="1119822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44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8E373-9BB4-B2D1-7427-D53149B05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19" y="137160"/>
            <a:ext cx="11660505" cy="650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2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D33C-623E-A416-DE0E-F43056EB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GDI’s INTRO 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E37-3C6A-E9BA-F2D8-745815475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Roboto" panose="02000000000000000000" pitchFamily="2" charset="0"/>
              </a:rPr>
              <a:t>This class will focus on understanding how to use SQL and its basic syntax. </a:t>
            </a:r>
          </a:p>
          <a:p>
            <a:r>
              <a:rPr lang="en-US" dirty="0">
                <a:effectLst/>
                <a:latin typeface="Roboto" panose="02000000000000000000" pitchFamily="2" charset="0"/>
              </a:rPr>
              <a:t>Topics in this course will include: querying and aggregating data in individual tables, querying multiple related tables (JOINs), and writing subqueries. </a:t>
            </a:r>
          </a:p>
          <a:p>
            <a:r>
              <a:rPr lang="en-US" dirty="0">
                <a:effectLst/>
                <a:latin typeface="Roboto" panose="02000000000000000000" pitchFamily="2" charset="0"/>
              </a:rPr>
              <a:t>In this course, online SQL database tools will be used to teach students how to write queries. No installation is required.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2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EB62F8D-3A4C-ACCC-C4A6-E8761F017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27" b="134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5F09F-2C22-B8DE-86D4-034E0CC2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What’s a 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7093-A44F-54AC-7656-8B533D6E7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en-US" sz="1700" b="0" i="1">
                <a:effectLst/>
                <a:latin typeface="Gotham-Round"/>
              </a:rPr>
              <a:t>Excel spreadsheets you can join without Vlookups?  </a:t>
            </a:r>
            <a:r>
              <a:rPr lang="en-US" sz="1700" i="1">
                <a:latin typeface="Gotham-Round"/>
              </a:rPr>
              <a:t>NO!</a:t>
            </a:r>
            <a:endParaRPr lang="en-US" sz="1700" b="0" i="1">
              <a:effectLst/>
              <a:latin typeface="Gotham-Round"/>
            </a:endParaRPr>
          </a:p>
          <a:p>
            <a:pPr fontAlgn="base">
              <a:lnSpc>
                <a:spcPct val="110000"/>
              </a:lnSpc>
            </a:pPr>
            <a:r>
              <a:rPr lang="en-US" sz="1700" b="0" i="0">
                <a:effectLst/>
                <a:latin typeface="Gotham-Round"/>
              </a:rPr>
              <a:t>A relational database is a type of database that stores and provides access to data points that are related to one another. </a:t>
            </a:r>
          </a:p>
          <a:p>
            <a:pPr fontAlgn="base">
              <a:lnSpc>
                <a:spcPct val="110000"/>
              </a:lnSpc>
            </a:pPr>
            <a:r>
              <a:rPr lang="en-US" sz="1700" b="0" i="0">
                <a:effectLst/>
                <a:latin typeface="Gotham-Round"/>
              </a:rPr>
              <a:t>Relational databases are based on the relational model, an intuitive, straightforward way of representing data in tables. In a relational database, each row in the table is a record with a unique ID called the key.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A4511-8B2B-EED7-EE98-BB6CC652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36588"/>
            <a:ext cx="5795962" cy="547846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0505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08C936-0B6B-81E5-9805-15031430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Gotham-Round"/>
              </a:rPr>
              <a:t>Different Flavors of SQL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FFB562-5E00-74E2-38A0-260851FE4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833749"/>
            <a:ext cx="4232911" cy="3957451"/>
          </a:xfrm>
        </p:spPr>
        <p:txBody>
          <a:bodyPr>
            <a:normAutofit fontScale="85000" lnSpcReduction="20000"/>
          </a:bodyPr>
          <a:lstStyle/>
          <a:p>
            <a:pPr marL="0" indent="0" algn="l" fontAlgn="base">
              <a:buNone/>
            </a:pPr>
            <a:r>
              <a:rPr lang="en-US" dirty="0"/>
              <a:t>How do you say that you want a can of Coca-Cola?  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Gotham-Round"/>
              </a:rPr>
              <a:t>Coke, soda or pop?</a:t>
            </a:r>
          </a:p>
          <a:p>
            <a:pPr marL="0" indent="0" algn="l" fontAlgn="base">
              <a:buNone/>
            </a:pPr>
            <a:r>
              <a:rPr lang="en-US" dirty="0"/>
              <a:t>How do you write SQL?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otham-Round"/>
              </a:rPr>
              <a:t>Every SQL query starts with a SELECT statement.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otham-Round"/>
              </a:rPr>
              <a:t>But every SQL database vendor has a different "enhancements".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Gotham-Round"/>
              </a:rPr>
              <a:t>All different flavors of the same language</a:t>
            </a:r>
            <a:endParaRPr lang="en-US" dirty="0"/>
          </a:p>
        </p:txBody>
      </p:sp>
      <p:pic>
        <p:nvPicPr>
          <p:cNvPr id="1028" name="Picture 4" descr="Image result for ORACLE images">
            <a:extLst>
              <a:ext uri="{FF2B5EF4-FFF2-40B4-BE49-F238E27FC236}">
                <a16:creationId xmlns:a16="http://schemas.microsoft.com/office/drawing/2014/main" id="{85077935-8FCB-45D8-761F-958C27B69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44" y="1833749"/>
            <a:ext cx="2824910" cy="14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 images">
            <a:extLst>
              <a:ext uri="{FF2B5EF4-FFF2-40B4-BE49-F238E27FC236}">
                <a16:creationId xmlns:a16="http://schemas.microsoft.com/office/drawing/2014/main" id="{61874CEF-13CD-24AC-67FC-64CA5CE5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56" y="2363105"/>
            <a:ext cx="29464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ybase – Logos Download">
            <a:extLst>
              <a:ext uri="{FF2B5EF4-FFF2-40B4-BE49-F238E27FC236}">
                <a16:creationId xmlns:a16="http://schemas.microsoft.com/office/drawing/2014/main" id="{99B302B6-E0DB-3712-525C-391B68209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54" y="3578336"/>
            <a:ext cx="2103526" cy="101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ql server images">
            <a:extLst>
              <a:ext uri="{FF2B5EF4-FFF2-40B4-BE49-F238E27FC236}">
                <a16:creationId xmlns:a16="http://schemas.microsoft.com/office/drawing/2014/main" id="{ABE0520D-32FB-E7F0-1017-52EC13929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152" y="4369054"/>
            <a:ext cx="1892143" cy="13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ysql images">
            <a:extLst>
              <a:ext uri="{FF2B5EF4-FFF2-40B4-BE49-F238E27FC236}">
                <a16:creationId xmlns:a16="http://schemas.microsoft.com/office/drawing/2014/main" id="{7E23EDA1-4DCB-C685-89EE-55F5D328094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81" y="2951559"/>
            <a:ext cx="12319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BM DB2 Connector | Workiva Marketplace">
            <a:extLst>
              <a:ext uri="{FF2B5EF4-FFF2-40B4-BE49-F238E27FC236}">
                <a16:creationId xmlns:a16="http://schemas.microsoft.com/office/drawing/2014/main" id="{FE265617-0A59-04D8-7FBA-D22DC85D0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44" y="4140200"/>
            <a:ext cx="2559908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30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19" name="Rectangle 5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5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8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8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979A7-0007-1F61-213F-96DA50BA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What’s SQL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BFDB2-DD0B-AC32-3323-A0B1851A6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62189" y="891905"/>
            <a:ext cx="6299181" cy="1956342"/>
          </a:xfrm>
        </p:spPr>
        <p:txBody>
          <a:bodyPr>
            <a:normAutofit/>
          </a:bodyPr>
          <a:lstStyle/>
          <a:p>
            <a:pPr marL="153162" indent="-153162" defTabSz="612648" fontAlgn="base">
              <a:lnSpc>
                <a:spcPct val="110000"/>
              </a:lnSpc>
              <a:spcBef>
                <a:spcPts val="670"/>
              </a:spcBef>
            </a:pPr>
            <a:r>
              <a:rPr lang="en-US" kern="1200" dirty="0">
                <a:solidFill>
                  <a:srgbClr val="000000"/>
                </a:solidFill>
                <a:latin typeface="Gotham-Round"/>
                <a:ea typeface="+mn-ea"/>
                <a:cs typeface="+mn-cs"/>
              </a:rPr>
              <a:t>It's the language that the database speaks to bring you back data</a:t>
            </a:r>
          </a:p>
          <a:p>
            <a:pPr marL="153162" indent="-153162" defTabSz="612648" fontAlgn="base">
              <a:lnSpc>
                <a:spcPct val="110000"/>
              </a:lnSpc>
              <a:spcBef>
                <a:spcPts val="670"/>
              </a:spcBef>
            </a:pPr>
            <a:r>
              <a:rPr lang="en-US" kern="1200" dirty="0">
                <a:solidFill>
                  <a:srgbClr val="000000"/>
                </a:solidFill>
                <a:latin typeface="Gotham-Round"/>
                <a:ea typeface="+mn-ea"/>
                <a:cs typeface="+mn-cs"/>
              </a:rPr>
              <a:t>Has a lot of words similar to English, but they have their own meaning as keywords.</a:t>
            </a:r>
          </a:p>
          <a:p>
            <a:pPr marL="0" indent="0" defTabSz="612648" fontAlgn="base">
              <a:lnSpc>
                <a:spcPct val="110000"/>
              </a:lnSpc>
              <a:spcBef>
                <a:spcPts val="670"/>
              </a:spcBef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B1B78-7623-371C-D5B5-C6D32CDF6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04389" y="3429000"/>
            <a:ext cx="6536718" cy="2504804"/>
          </a:xfrm>
        </p:spPr>
        <p:txBody>
          <a:bodyPr>
            <a:normAutofit/>
          </a:bodyPr>
          <a:lstStyle/>
          <a:p>
            <a:pPr marL="612648" lvl="2" indent="0" defTabSz="612648" fontAlgn="base">
              <a:lnSpc>
                <a:spcPct val="110000"/>
              </a:lnSpc>
              <a:spcBef>
                <a:spcPts val="335"/>
              </a:spcBef>
              <a:buNone/>
            </a:pP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SELECT </a:t>
            </a:r>
            <a:r>
              <a:rPr lang="en-US" sz="2400" kern="1200" dirty="0" err="1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user_name</a:t>
            </a: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,  SUM(</a:t>
            </a:r>
            <a:r>
              <a:rPr lang="en-US" sz="2400" kern="1200" dirty="0" err="1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total_purchases</a:t>
            </a: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)</a:t>
            </a:r>
          </a:p>
          <a:p>
            <a:pPr marL="612648" lvl="2" indent="0" defTabSz="612648" fontAlgn="base">
              <a:lnSpc>
                <a:spcPct val="110000"/>
              </a:lnSpc>
              <a:spcBef>
                <a:spcPts val="335"/>
              </a:spcBef>
              <a:buNone/>
            </a:pP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FROM </a:t>
            </a:r>
            <a:r>
              <a:rPr lang="en-US" sz="2400" kern="1200" dirty="0" err="1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billing_database.user_table</a:t>
            </a:r>
            <a:endParaRPr lang="en-US" sz="2400" kern="1200" dirty="0">
              <a:solidFill>
                <a:srgbClr val="000000"/>
              </a:solidFill>
              <a:latin typeface="inherit"/>
              <a:ea typeface="+mn-ea"/>
              <a:cs typeface="+mn-cs"/>
            </a:endParaRPr>
          </a:p>
          <a:p>
            <a:pPr marL="612648" lvl="2" indent="0" defTabSz="612648" fontAlgn="base">
              <a:lnSpc>
                <a:spcPct val="110000"/>
              </a:lnSpc>
              <a:spcBef>
                <a:spcPts val="335"/>
              </a:spcBef>
              <a:buNone/>
            </a:pP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WHERE </a:t>
            </a:r>
            <a:r>
              <a:rPr lang="en-US" sz="2400" kern="1200" dirty="0" err="1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user_name</a:t>
            </a: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 LIKE 'Henderson%’</a:t>
            </a:r>
          </a:p>
          <a:p>
            <a:pPr marL="612648" lvl="2" indent="0" defTabSz="612648" fontAlgn="base">
              <a:lnSpc>
                <a:spcPct val="110000"/>
              </a:lnSpc>
              <a:spcBef>
                <a:spcPts val="335"/>
              </a:spcBef>
              <a:buNone/>
            </a:pP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      AND </a:t>
            </a:r>
            <a:r>
              <a:rPr lang="en-US" sz="2400" kern="1200" dirty="0" err="1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billing_month</a:t>
            </a: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 = 'January'</a:t>
            </a:r>
          </a:p>
          <a:p>
            <a:pPr marL="612648" lvl="2" indent="0" defTabSz="612648" fontAlgn="base">
              <a:lnSpc>
                <a:spcPct val="110000"/>
              </a:lnSpc>
              <a:spcBef>
                <a:spcPts val="335"/>
              </a:spcBef>
              <a:buNone/>
            </a:pP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GROUP BY </a:t>
            </a:r>
            <a:r>
              <a:rPr lang="en-US" sz="2400" kern="1200" dirty="0" err="1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user_name</a:t>
            </a:r>
            <a:r>
              <a:rPr lang="en-US" sz="2400" kern="1200" dirty="0">
                <a:solidFill>
                  <a:srgbClr val="000000"/>
                </a:solidFill>
                <a:latin typeface="inherit"/>
                <a:ea typeface="+mn-ea"/>
                <a:cs typeface="+mn-c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8175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1C5ABF4-65CB-56D7-11A6-4DB15BD99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4" b="247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5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1BCD-377D-0A76-81CC-06779E27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DataBASE</a:t>
            </a:r>
            <a:r>
              <a:rPr lang="en-US" dirty="0"/>
              <a:t> and CRUD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5B9E2-E1A2-EB70-6A5E-2A1530EFF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27200"/>
            <a:ext cx="9905999" cy="4965699"/>
          </a:xfrm>
        </p:spPr>
        <p:txBody>
          <a:bodyPr>
            <a:normAutofit/>
          </a:bodyPr>
          <a:lstStyle/>
          <a:p>
            <a:r>
              <a:rPr lang="en-US" dirty="0"/>
              <a:t>In the 1980s as relational databases were being created, the acronym CRUD was developed to define 4 basic operations.</a:t>
            </a:r>
          </a:p>
          <a:p>
            <a:pPr lvl="1"/>
            <a:r>
              <a:rPr lang="en-US" dirty="0"/>
              <a:t>Create:  INSERT, CREATE</a:t>
            </a:r>
            <a:br>
              <a:rPr lang="en-US" dirty="0"/>
            </a:br>
            <a:r>
              <a:rPr lang="en-US" dirty="0"/>
              <a:t>Commands to create a table and add data of rows to a table.</a:t>
            </a:r>
          </a:p>
          <a:p>
            <a:pPr lvl="1"/>
            <a:r>
              <a:rPr lang="en-US" dirty="0"/>
              <a:t>Read:  SELECT</a:t>
            </a:r>
            <a:br>
              <a:rPr lang="en-US" dirty="0"/>
            </a:br>
            <a:r>
              <a:rPr lang="en-US" dirty="0"/>
              <a:t>Picking specific information from your table</a:t>
            </a:r>
          </a:p>
          <a:p>
            <a:pPr lvl="1"/>
            <a:r>
              <a:rPr lang="en-US" dirty="0"/>
              <a:t>Update: UPDATE, ALTER</a:t>
            </a:r>
            <a:br>
              <a:rPr lang="en-US" dirty="0"/>
            </a:br>
            <a:r>
              <a:rPr lang="en-US" dirty="0"/>
              <a:t>Changing specific information in your table</a:t>
            </a:r>
          </a:p>
          <a:p>
            <a:pPr lvl="1"/>
            <a:r>
              <a:rPr lang="en-US" dirty="0"/>
              <a:t>Delete: DELETE, DROP, TRUNCATE</a:t>
            </a:r>
            <a:br>
              <a:rPr lang="en-US" dirty="0"/>
            </a:br>
            <a:r>
              <a:rPr lang="en-US" dirty="0"/>
              <a:t>Command to remove tables and/or data from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313458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128F9D1-A33F-F85C-7CDB-B429E2BF2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13" b="13615"/>
          <a:stretch/>
        </p:blipFill>
        <p:spPr>
          <a:xfrm>
            <a:off x="20" y="10"/>
            <a:ext cx="12191980" cy="82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93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7FF5AE-A869-E90F-3A4C-49195F2765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7" b="131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36F5091-1C0F-4B1E-B370-4498A1DD6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83390-EC1A-CBA9-6DA7-81D6D7400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9" r="1" b="2317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82AB671-CA63-405A-AE84-EB344CD29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40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36F5091-1C0F-4B1E-B370-4498A1DD6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red text&#10;&#10;Description automatically generated with low confidence">
            <a:extLst>
              <a:ext uri="{FF2B5EF4-FFF2-40B4-BE49-F238E27FC236}">
                <a16:creationId xmlns:a16="http://schemas.microsoft.com/office/drawing/2014/main" id="{3FF77A21-CA41-E534-E6B5-B27627D08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49" r="1" b="1388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82AB671-CA63-405A-AE84-EB344CD29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9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43BDFE-7420-D4A5-6220-70A4873C5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Welcome</a:t>
            </a:r>
            <a:br>
              <a:rPr lang="en-US" sz="4000"/>
            </a:br>
            <a:endParaRPr lang="en-US" sz="40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6FF2-5E4C-3B27-2DA2-818DD3574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405" y="474662"/>
            <a:ext cx="6120595" cy="6130925"/>
          </a:xfrm>
        </p:spPr>
        <p:txBody>
          <a:bodyPr anchor="ctr">
            <a:normAutofit fontScale="5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5800" i="1" dirty="0"/>
              <a:t>Girl Develop It </a:t>
            </a:r>
            <a:r>
              <a:rPr lang="en-US" sz="5800" dirty="0"/>
              <a:t>is here to provide affordable and accessible programs to learn software through mentorship and hands-on instructions.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4200" dirty="0"/>
              <a:t>Code of Conduct - https://</a:t>
            </a:r>
            <a:r>
              <a:rPr lang="en-US" sz="4200" dirty="0" err="1"/>
              <a:t>girldevelopit.com</a:t>
            </a:r>
            <a:r>
              <a:rPr lang="en-US" sz="4200" dirty="0"/>
              <a:t>/code-of-conduct/</a:t>
            </a:r>
          </a:p>
          <a:p>
            <a:pPr marL="0" indent="0">
              <a:lnSpc>
                <a:spcPct val="110000"/>
              </a:lnSpc>
              <a:buNone/>
            </a:pPr>
            <a:endParaRPr lang="en-US" sz="4200" dirty="0"/>
          </a:p>
          <a:p>
            <a:pPr>
              <a:lnSpc>
                <a:spcPct val="110000"/>
              </a:lnSpc>
            </a:pPr>
            <a:r>
              <a:rPr lang="en-US" sz="4200" b="1" dirty="0"/>
              <a:t>Some Rules: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4200" dirty="0"/>
              <a:t>    - We are here for you!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4200" dirty="0"/>
              <a:t>    - Every question is important.  Ask questions!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4200" dirty="0"/>
              <a:t>    - Help each other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4200" dirty="0"/>
              <a:t>    - Have fun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5032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36F5091-1C0F-4B1E-B370-4498A1DD6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red text&#10;&#10;Description automatically generated with low confidence">
            <a:extLst>
              <a:ext uri="{FF2B5EF4-FFF2-40B4-BE49-F238E27FC236}">
                <a16:creationId xmlns:a16="http://schemas.microsoft.com/office/drawing/2014/main" id="{D5AC6ACD-8878-2FAA-0E30-FA67AA1FE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60" r="1" b="969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82AB671-CA63-405A-AE84-EB344CD29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4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72B1-9DDA-6C04-2234-F7E929A3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43D0-4BAD-740C-40C2-C514365BF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r>
              <a:rPr lang="en-US" sz="3200" dirty="0"/>
              <a:t>Go to 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sqlsylvia</a:t>
            </a:r>
            <a:r>
              <a:rPr lang="en-US" sz="3200" dirty="0"/>
              <a:t>/GDI-SQL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92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36F5091-1C0F-4B1E-B370-4498A1DD6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BEAD48-E4A8-82C3-DE93-BE81147E4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36" r="1" b="1982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82AB671-CA63-405A-AE84-EB344CD29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1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CECF-9F88-030C-6610-2494327D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SQL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E8CEC-C5BB-2F3E-3B82-C8682FD3C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38130"/>
            <a:ext cx="9905999" cy="4301351"/>
          </a:xfrm>
        </p:spPr>
        <p:txBody>
          <a:bodyPr>
            <a:normAutofit/>
          </a:bodyPr>
          <a:lstStyle/>
          <a:p>
            <a:r>
              <a:rPr lang="en-US" dirty="0"/>
              <a:t>W3Schools has a SQL database to query - </a:t>
            </a:r>
            <a:r>
              <a:rPr lang="en-US" sz="1800" dirty="0">
                <a:effectLst/>
                <a:latin typeface="Calibri" panose="020F0502020204030204" pitchFamily="34" charset="0"/>
                <a:hlinkClick r:id="rId2"/>
              </a:rPr>
              <a:t>https://www.w3schools.com/sql/trysql.asp?filename=trysql_editor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dirty="0"/>
              <a:t>DB Fiddle is a site used by companies to assess SQL skills, but it is also an easy way to learning to using SQL as well as create tables.</a:t>
            </a:r>
            <a:br>
              <a:rPr lang="en-US" dirty="0"/>
            </a:br>
            <a:r>
              <a:rPr lang="en-US" dirty="0">
                <a:hlinkClick r:id="rId3"/>
              </a:rPr>
              <a:t>https://www.db-fiddle.com/f/6eXpPSRFQgzdKUCjSsbSF4/9</a:t>
            </a:r>
            <a:r>
              <a:rPr lang="en-US" dirty="0"/>
              <a:t> </a:t>
            </a:r>
          </a:p>
          <a:p>
            <a:r>
              <a:rPr lang="en-US" dirty="0" err="1"/>
              <a:t>REPLIT.com</a:t>
            </a:r>
            <a:r>
              <a:rPr lang="en-US" dirty="0"/>
              <a:t> is another way to learn SQL using </a:t>
            </a:r>
            <a:r>
              <a:rPr lang="en-US" dirty="0" err="1"/>
              <a:t>SQLLite</a:t>
            </a:r>
            <a:r>
              <a:rPr lang="en-US" dirty="0"/>
              <a:t>.  </a:t>
            </a:r>
            <a:br>
              <a:rPr lang="en-US" dirty="0"/>
            </a:br>
            <a:r>
              <a:rPr lang="en-US" dirty="0"/>
              <a:t>I have created some examples for you to learn with. </a:t>
            </a:r>
            <a:br>
              <a:rPr lang="en-US" dirty="0"/>
            </a:br>
            <a:r>
              <a:rPr lang="en-US" dirty="0">
                <a:hlinkClick r:id="rId4"/>
              </a:rPr>
              <a:t>https://replit.com/@sqlSylvia/GDI-SQLIntro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2113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9AAAD-C451-E6A8-EC71-ECD55F69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W3 ScHOOLS – Data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8C67-7C57-B3CA-BEA0-A0FFAADB3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 your browser open the following </a:t>
            </a:r>
            <a:r>
              <a:rPr lang="en-US" sz="2000" dirty="0" err="1">
                <a:solidFill>
                  <a:srgbClr val="FFFFFF"/>
                </a:solidFill>
              </a:rPr>
              <a:t>url</a:t>
            </a:r>
            <a:r>
              <a:rPr lang="en-US" sz="2000" dirty="0">
                <a:solidFill>
                  <a:srgbClr val="FFFFFF"/>
                </a:solidFill>
              </a:rPr>
              <a:t> to work with a SQL database in W3Schools.</a:t>
            </a:r>
          </a:p>
          <a:p>
            <a:r>
              <a:rPr lang="en-US" sz="2000" dirty="0">
                <a:solidFill>
                  <a:srgbClr val="FFFFFF"/>
                </a:solidFill>
                <a:hlinkClick r:id="rId4"/>
              </a:rPr>
              <a:t>https://www.w3schools.com/sql/trysql.asp?filename=trysql_editor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7A10992-F356-BA7A-D421-405593E2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78" y="308919"/>
            <a:ext cx="6844045" cy="60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9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80FFBF-5D94-9AB6-8A85-4E3CCBE1B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SELECT * FROM &lt;Table&gt;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24D13-A440-0FF6-3F50-3F1EE1A29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903413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>
                <a:ea typeface="Roboto Mono"/>
                <a:cs typeface="Roboto Mono"/>
                <a:sym typeface="Roboto Mono"/>
              </a:rPr>
              <a:t>SELECT</a:t>
            </a:r>
            <a:r>
              <a:rPr lang="en-US" sz="2000" b="1" dirty="0">
                <a:ea typeface="Roboto Mono"/>
                <a:cs typeface="Roboto Mono"/>
                <a:sym typeface="Roboto Mono"/>
              </a:rPr>
              <a:t> statement is used to select data from a database. </a:t>
            </a:r>
          </a:p>
          <a:p>
            <a:r>
              <a:rPr lang="en-US" sz="2000" b="1" dirty="0">
                <a:ea typeface="Roboto Mono"/>
                <a:cs typeface="Roboto Mono"/>
                <a:sym typeface="Roboto Mono"/>
              </a:rPr>
              <a:t>The </a:t>
            </a:r>
            <a:r>
              <a:rPr lang="en-US" sz="2000" dirty="0">
                <a:ea typeface="Roboto Mono"/>
                <a:cs typeface="Roboto Mono"/>
                <a:sym typeface="Roboto Mono"/>
              </a:rPr>
              <a:t>FROM</a:t>
            </a:r>
            <a:r>
              <a:rPr lang="en-US" sz="2000" b="1" dirty="0">
                <a:ea typeface="Roboto Mono"/>
                <a:cs typeface="Roboto Mono"/>
                <a:sym typeface="Roboto Mono"/>
              </a:rPr>
              <a:t> command is used to specify which table to select data from.</a:t>
            </a:r>
          </a:p>
          <a:p>
            <a:r>
              <a:rPr lang="en-US" sz="2000" b="1" dirty="0"/>
              <a:t>*</a:t>
            </a:r>
            <a:r>
              <a:rPr lang="en-US" sz="2000" dirty="0"/>
              <a:t> is used to return all columns of data in the table.</a:t>
            </a:r>
          </a:p>
          <a:p>
            <a:r>
              <a:rPr lang="en-US" sz="2000" dirty="0"/>
              <a:t>The absence of a </a:t>
            </a:r>
            <a:r>
              <a:rPr lang="en-US" sz="2000" b="1" dirty="0"/>
              <a:t>WHERE</a:t>
            </a:r>
            <a:r>
              <a:rPr lang="en-US" sz="2000" dirty="0"/>
              <a:t> command means return all rows.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91510-F200-4235-5F90-0E36EA1B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636588"/>
            <a:ext cx="6267450" cy="54182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847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3BEE3A-0C30-AF7C-7233-58C290374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SELECT DISTINCT and 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88DE-9E66-D0FB-AE90-B4DC23FED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8813"/>
            <a:ext cx="4459287" cy="428572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DISTINCT clause returns only UNIQUE records (removes duplicate records).</a:t>
            </a:r>
          </a:p>
          <a:p>
            <a:r>
              <a:rPr lang="en-US" sz="2000" dirty="0"/>
              <a:t>ORDER BY sorts the results in alphabetical or numeric order depending on table fields/columns in the SELECT statement</a:t>
            </a:r>
          </a:p>
          <a:p>
            <a:r>
              <a:rPr lang="en-US" sz="2000" dirty="0"/>
              <a:t>Try the following</a:t>
            </a:r>
          </a:p>
          <a:p>
            <a:pPr lvl="1"/>
            <a:r>
              <a:rPr lang="en-US" dirty="0"/>
              <a:t>SELECT DISTINCT City, Country FROM [Customers] </a:t>
            </a:r>
            <a:br>
              <a:rPr lang="en-US" dirty="0"/>
            </a:br>
            <a:r>
              <a:rPr lang="en-US" dirty="0"/>
              <a:t>ORDER BY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6572B-8455-79AB-35AE-42ABFA6A4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45255"/>
            <a:ext cx="5456279" cy="548569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819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8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96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1792D-63D0-223F-8D69-CE252B66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297" y="323243"/>
            <a:ext cx="5337612" cy="1478570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SQL Aggregate FUNCTIONS</a:t>
            </a:r>
          </a:p>
        </p:txBody>
      </p:sp>
      <p:sp useBgFill="1">
        <p:nvSpPr>
          <p:cNvPr id="98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EAC5515-1EC2-14AA-5536-2C7DB366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297" y="1435101"/>
            <a:ext cx="5161753" cy="43561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TRY the following in Customer Orders Database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SELECT MAX(</a:t>
            </a:r>
            <a:r>
              <a:rPr lang="en-US" sz="2000" dirty="0" err="1">
                <a:solidFill>
                  <a:srgbClr val="FFFFFF"/>
                </a:solidFill>
              </a:rPr>
              <a:t>OrderDate</a:t>
            </a:r>
            <a:r>
              <a:rPr lang="en-US" sz="2000" dirty="0">
                <a:solidFill>
                  <a:srgbClr val="FFFFFF"/>
                </a:solidFill>
              </a:rPr>
              <a:t>) , COUNT(*) 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FROM [Orders]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SELECT MIN(Price), MAX(Price) , AVG(PRICE) FROM [Products]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SELECT DISTINCT Country FROM [Customers]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71049FA-AAAE-856C-1C27-EFE5ABDD96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019015"/>
              </p:ext>
            </p:extLst>
          </p:nvPr>
        </p:nvGraphicFramePr>
        <p:xfrm>
          <a:off x="1146654" y="1147145"/>
          <a:ext cx="4580252" cy="4567773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276189">
                  <a:extLst>
                    <a:ext uri="{9D8B030D-6E8A-4147-A177-3AD203B41FA5}">
                      <a16:colId xmlns:a16="http://schemas.microsoft.com/office/drawing/2014/main" val="659459569"/>
                    </a:ext>
                  </a:extLst>
                </a:gridCol>
                <a:gridCol w="3304063">
                  <a:extLst>
                    <a:ext uri="{9D8B030D-6E8A-4147-A177-3AD203B41FA5}">
                      <a16:colId xmlns:a16="http://schemas.microsoft.com/office/drawing/2014/main" val="901104013"/>
                    </a:ext>
                  </a:extLst>
                </a:gridCol>
              </a:tblGrid>
              <a:tr h="652539">
                <a:tc>
                  <a:txBody>
                    <a:bodyPr/>
                    <a:lstStyle/>
                    <a:p>
                      <a:pPr latinLnBrk="0"/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SQL function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1967" marR="90849" marT="93821" marB="9382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returns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1967" marR="90849" marT="93821" marB="9382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871583"/>
                  </a:ext>
                </a:extLst>
              </a:tr>
              <a:tr h="652539"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AVG()</a:t>
                      </a:r>
                    </a:p>
                  </a:txBody>
                  <a:tcPr marL="121967" marR="90849" marT="93821" marB="9382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the mean average of the elements in the column</a:t>
                      </a:r>
                    </a:p>
                  </a:txBody>
                  <a:tcPr marL="121967" marR="90849" marT="93821" marB="9382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289787"/>
                  </a:ext>
                </a:extLst>
              </a:tr>
              <a:tr h="652539"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121967" marR="90849" marT="93821" marB="9382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the total number of elements in the column</a:t>
                      </a:r>
                    </a:p>
                  </a:txBody>
                  <a:tcPr marL="121967" marR="90849" marT="93821" marB="9382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265542"/>
                  </a:ext>
                </a:extLst>
              </a:tr>
              <a:tr h="652539"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DISTINCT()</a:t>
                      </a:r>
                    </a:p>
                  </a:txBody>
                  <a:tcPr marL="121967" marR="90849" marT="93821" marB="9382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the number of distinct values across the column</a:t>
                      </a:r>
                    </a:p>
                  </a:txBody>
                  <a:tcPr marL="121967" marR="90849" marT="93821" marB="9382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333165"/>
                  </a:ext>
                </a:extLst>
              </a:tr>
              <a:tr h="652539"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MAX()</a:t>
                      </a:r>
                    </a:p>
                  </a:txBody>
                  <a:tcPr marL="121967" marR="90849" marT="93821" marB="9382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the largest-value element in the column</a:t>
                      </a:r>
                    </a:p>
                  </a:txBody>
                  <a:tcPr marL="121967" marR="90849" marT="93821" marB="9382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705211"/>
                  </a:ext>
                </a:extLst>
              </a:tr>
              <a:tr h="652539"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MIN()</a:t>
                      </a:r>
                    </a:p>
                  </a:txBody>
                  <a:tcPr marL="121967" marR="90849" marT="93821" marB="9382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the smallest-value element in the column</a:t>
                      </a:r>
                    </a:p>
                  </a:txBody>
                  <a:tcPr marL="121967" marR="90849" marT="93821" marB="9382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174720"/>
                  </a:ext>
                </a:extLst>
              </a:tr>
              <a:tr h="652539"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SUM()</a:t>
                      </a:r>
                    </a:p>
                  </a:txBody>
                  <a:tcPr marL="121967" marR="90849" marT="93821" marB="9382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the arithmetic total of all values in the column</a:t>
                      </a:r>
                    </a:p>
                  </a:txBody>
                  <a:tcPr marL="121967" marR="90849" marT="93821" marB="9382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093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09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2395-A67C-5754-900B-95DBDF37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Where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B80F-4FDF-E23B-7FDC-7C1DA96F7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WHERE clause is used to returns the rows meeting the criteria</a:t>
            </a:r>
          </a:p>
          <a:p>
            <a:pPr marL="0" indent="0">
              <a:buNone/>
            </a:pPr>
            <a:r>
              <a:rPr lang="en-US" dirty="0"/>
              <a:t>Try the following and let’s discuss your results</a:t>
            </a:r>
          </a:p>
          <a:p>
            <a:pPr lvl="1"/>
            <a:r>
              <a:rPr lang="en-US" dirty="0"/>
              <a:t>SELECT * from Suppliers WHERE Country = "USA”</a:t>
            </a:r>
          </a:p>
          <a:p>
            <a:pPr lvl="1"/>
            <a:r>
              <a:rPr lang="en-US" dirty="0"/>
              <a:t>SELECT * FROM [Customers] where City = "London”</a:t>
            </a:r>
          </a:p>
          <a:p>
            <a:pPr lvl="1"/>
            <a:r>
              <a:rPr lang="en-US" dirty="0"/>
              <a:t>SELECT * FROM [Products] Where Price &gt;= 18</a:t>
            </a:r>
          </a:p>
          <a:p>
            <a:pPr lvl="1"/>
            <a:r>
              <a:rPr lang="en-US" dirty="0"/>
              <a:t>SELECT * FROM [</a:t>
            </a:r>
            <a:r>
              <a:rPr lang="en-US" dirty="0" err="1"/>
              <a:t>OrderDetails</a:t>
            </a:r>
            <a:r>
              <a:rPr lang="en-US" dirty="0"/>
              <a:t>] where Quantity &lt; 5</a:t>
            </a:r>
          </a:p>
        </p:txBody>
      </p:sp>
    </p:spTree>
    <p:extLst>
      <p:ext uri="{BB962C8B-B14F-4D97-AF65-F5344CB8AC3E}">
        <p14:creationId xmlns:p14="http://schemas.microsoft.com/office/powerpoint/2010/main" val="808552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7D5FD8-EF5E-3684-07A0-B913B704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err="1"/>
              <a:t>OperatORs</a:t>
            </a:r>
            <a:r>
              <a:rPr lang="en-US" dirty="0"/>
              <a:t>: AND, OR,  NOT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6C0D-31D7-8042-5182-443B3FC09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SQL Operators are used within the WHERE Statement and CASE Statement.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Let’s focus on WHERE Statement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r>
              <a:rPr lang="en-US" dirty="0"/>
              <a:t> SELECT * FROM Customers </a:t>
            </a:r>
            <a:br>
              <a:rPr lang="en-US" dirty="0"/>
            </a:br>
            <a:r>
              <a:rPr lang="en-US" dirty="0"/>
              <a:t>	WHERE Country = "Argentina" </a:t>
            </a:r>
            <a:r>
              <a:rPr lang="en-US" b="1" dirty="0"/>
              <a:t>OR</a:t>
            </a:r>
            <a:r>
              <a:rPr lang="en-US" dirty="0"/>
              <a:t> Country = "Venezuela”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SELECT * FROM Customers </a:t>
            </a:r>
            <a:br>
              <a:rPr lang="en-US" dirty="0"/>
            </a:br>
            <a:r>
              <a:rPr lang="en-US" dirty="0"/>
              <a:t>	WHERE Country = "Venezuela" AND </a:t>
            </a:r>
            <a:r>
              <a:rPr lang="en-US" dirty="0" err="1"/>
              <a:t>PostalCode</a:t>
            </a:r>
            <a:r>
              <a:rPr lang="en-US" dirty="0"/>
              <a:t> = 5022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1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1116-EFD1-FF73-464F-F5EC602A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ECBF-9B98-5D01-5C6E-664B0976F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2D284-5F69-8F6E-D702-385108AF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" y="-1"/>
            <a:ext cx="10755630" cy="694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5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95EFE0-66E4-9526-F47B-B9BB2266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LIKE Clause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045FA74-27D5-C5F4-8536-B2844B905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</a:rPr>
              <a:t>The LIKE operator is used in a WHERE clause to search for a specified pattern in a column.</a:t>
            </a:r>
          </a:p>
          <a:p>
            <a:r>
              <a:rPr lang="en-US" b="0" i="0">
                <a:effectLst/>
              </a:rPr>
              <a:t>There are two wildcards often used in conjunction with the LIKE operator: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 The percent sign (%) represents zero, one, or multiple characters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 The underscore sign (_) represents one, single character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89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A3E6-AC1D-145E-A5CA-280BA938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85352"/>
            <a:ext cx="9905998" cy="1037968"/>
          </a:xfrm>
        </p:spPr>
        <p:txBody>
          <a:bodyPr/>
          <a:lstStyle/>
          <a:p>
            <a:r>
              <a:rPr lang="en-US" dirty="0"/>
              <a:t>JOIN – Joining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E6EED-CD5B-69B7-9B96-E45F8AA8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23320"/>
            <a:ext cx="9905999" cy="5115696"/>
          </a:xfrm>
        </p:spPr>
        <p:txBody>
          <a:bodyPr>
            <a:noAutofit/>
          </a:bodyPr>
          <a:lstStyle/>
          <a:p>
            <a:r>
              <a:rPr lang="en-US" sz="1800" dirty="0"/>
              <a:t>A JOIN combines columns from one or more tables to a new table.</a:t>
            </a:r>
          </a:p>
          <a:p>
            <a:pPr lvl="1"/>
            <a:r>
              <a:rPr lang="en-US" sz="1800" dirty="0"/>
              <a:t>INNER JOIN – 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returns each row in the two joined tables that have matching column values</a:t>
            </a:r>
            <a:endParaRPr lang="en-US" sz="1800" dirty="0"/>
          </a:p>
          <a:p>
            <a:pPr lvl="1"/>
            <a:r>
              <a:rPr lang="en-US" sz="1800" dirty="0"/>
              <a:t>LEFT OUTER JOIN - 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The result of a </a:t>
            </a:r>
            <a:r>
              <a:rPr lang="en-US" sz="1800" b="1" i="0" dirty="0">
                <a:solidFill>
                  <a:srgbClr val="202122"/>
                </a:solidFill>
                <a:effectLst/>
              </a:rPr>
              <a:t>left outer join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 (or simply </a:t>
            </a:r>
            <a:r>
              <a:rPr lang="en-US" sz="1800" b="1" i="0" dirty="0">
                <a:solidFill>
                  <a:srgbClr val="202122"/>
                </a:solidFill>
                <a:effectLst/>
              </a:rPr>
              <a:t>left join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) for tables A and B always contains all rows of the "left" table (A), even if the join-condition does not find any matching row in the "right" table (B). </a:t>
            </a:r>
            <a:endParaRPr lang="en-US" sz="1800" dirty="0"/>
          </a:p>
          <a:p>
            <a:pPr lvl="1"/>
            <a:r>
              <a:rPr lang="en-US" sz="1800" dirty="0"/>
              <a:t>RIGHT OUTER JOIN -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right outer join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(or </a:t>
            </a: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right join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closely resembles a left outer join, except with the treatment of the tables reversed. </a:t>
            </a:r>
            <a:endParaRPr lang="en-US" sz="1800" dirty="0"/>
          </a:p>
          <a:p>
            <a:pPr lvl="1"/>
            <a:r>
              <a:rPr lang="en-US" sz="1800" dirty="0"/>
              <a:t>FULL OUTER JOIN - 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combines the effect of applying both left and right outer joins. Where rows in the FULL OUTER </a:t>
            </a:r>
            <a:r>
              <a:rPr lang="en-US" sz="1800" b="0" i="0" dirty="0" err="1">
                <a:solidFill>
                  <a:srgbClr val="202122"/>
                </a:solidFill>
                <a:effectLst/>
              </a:rPr>
              <a:t>JOINed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 tables do not match, the result set will have NULL values for every column of the table that lacks a matching row. For those rows that do match, a single row will be produced in the result set (containing columns populated from both tables).</a:t>
            </a:r>
            <a:endParaRPr lang="en-US" sz="1800" dirty="0"/>
          </a:p>
          <a:p>
            <a:pPr lvl="1"/>
            <a:r>
              <a:rPr lang="en-US" sz="1800" dirty="0"/>
              <a:t>CROSS JOIN – 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returns the </a:t>
            </a:r>
            <a:r>
              <a:rPr lang="en-US" sz="1800" b="0" i="0" u="none" strike="noStrike" dirty="0">
                <a:solidFill>
                  <a:srgbClr val="3366CC"/>
                </a:solidFill>
                <a:effectLst/>
                <a:hlinkClick r:id="rId3" tooltip="Cartesian product"/>
              </a:rPr>
              <a:t>Cartesian product</a:t>
            </a:r>
            <a:r>
              <a:rPr lang="en-US" sz="1800" b="0" i="0" dirty="0">
                <a:solidFill>
                  <a:srgbClr val="202122"/>
                </a:solidFill>
                <a:effectLst/>
              </a:rPr>
              <a:t> of rows from tables in the join. </a:t>
            </a:r>
            <a:br>
              <a:rPr lang="en-US" sz="1800" b="0" i="0" dirty="0">
                <a:solidFill>
                  <a:srgbClr val="202122"/>
                </a:solidFill>
                <a:effectLst/>
              </a:rPr>
            </a:br>
            <a:r>
              <a:rPr lang="en-US" sz="1800" b="0" i="0" dirty="0">
                <a:solidFill>
                  <a:srgbClr val="202122"/>
                </a:solidFill>
                <a:effectLst/>
              </a:rPr>
              <a:t>In other words, it will produce rows that combine each row from the first table with each row from the second table.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0482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36AEF-C234-EA6C-ED1A-C98531AF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INNER JOIN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7FA6-393F-FB30-7577-C326A077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64" y="1989666"/>
            <a:ext cx="5667371" cy="3965046"/>
          </a:xfrm>
        </p:spPr>
        <p:txBody>
          <a:bodyPr>
            <a:normAutofit/>
          </a:bodyPr>
          <a:lstStyle/>
          <a:p>
            <a:r>
              <a:rPr lang="en-US" dirty="0"/>
              <a:t>SELECT ORDERID , </a:t>
            </a:r>
            <a:br>
              <a:rPr lang="en-US" dirty="0"/>
            </a:br>
            <a:r>
              <a:rPr lang="en-US" dirty="0"/>
              <a:t>SUM(</a:t>
            </a:r>
            <a:r>
              <a:rPr lang="en-US" dirty="0" err="1"/>
              <a:t>OrderDetails.Quantity</a:t>
            </a:r>
            <a:r>
              <a:rPr lang="en-US" dirty="0"/>
              <a:t> *         </a:t>
            </a:r>
            <a:br>
              <a:rPr lang="en-US" dirty="0"/>
            </a:br>
            <a:r>
              <a:rPr lang="en-US" dirty="0"/>
              <a:t>               </a:t>
            </a:r>
            <a:r>
              <a:rPr lang="en-US" dirty="0" err="1"/>
              <a:t>Products.Price</a:t>
            </a:r>
            <a:r>
              <a:rPr lang="en-US" dirty="0"/>
              <a:t> )</a:t>
            </a:r>
            <a:br>
              <a:rPr lang="en-US" dirty="0"/>
            </a:br>
            <a:r>
              <a:rPr lang="en-US" dirty="0"/>
              <a:t>FROM [</a:t>
            </a:r>
            <a:r>
              <a:rPr lang="en-US" dirty="0" err="1"/>
              <a:t>OrderDetails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JOIN [Products] </a:t>
            </a:r>
            <a:br>
              <a:rPr lang="en-US" dirty="0"/>
            </a:br>
            <a:r>
              <a:rPr lang="en-US" dirty="0"/>
              <a:t>    ON </a:t>
            </a:r>
            <a:r>
              <a:rPr lang="en-US" dirty="0" err="1"/>
              <a:t>OrderDetails.ProductID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 err="1"/>
              <a:t>Products.ProductID</a:t>
            </a:r>
            <a:br>
              <a:rPr lang="en-US" dirty="0"/>
            </a:br>
            <a:r>
              <a:rPr lang="en-US" dirty="0"/>
              <a:t> GROUP BY ORDERID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652B3-0C4A-D36D-3A79-B01C827EF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99" y="618518"/>
            <a:ext cx="493848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7103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6AEF-C234-EA6C-ED1A-C98531AF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JOINS: OUTER LEFT/RIGHT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7FA6-393F-FB30-7577-C326A077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Customers.CustomerName</a:t>
            </a:r>
            <a:r>
              <a:rPr lang="en-US" dirty="0"/>
              <a:t>,  count(</a:t>
            </a:r>
            <a:r>
              <a:rPr lang="en-US" dirty="0" err="1"/>
              <a:t>Orders.OrderID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FROM [Customers]</a:t>
            </a:r>
          </a:p>
          <a:p>
            <a:pPr marL="0" indent="0">
              <a:buNone/>
            </a:pPr>
            <a:r>
              <a:rPr lang="en-US" dirty="0"/>
              <a:t>    LEFT JOIN [Orders] ON </a:t>
            </a:r>
            <a:r>
              <a:rPr lang="en-US" dirty="0" err="1"/>
              <a:t>Orders.CustomerID</a:t>
            </a:r>
            <a:r>
              <a:rPr lang="en-US" dirty="0"/>
              <a:t> = </a:t>
            </a:r>
            <a:r>
              <a:rPr lang="en-US" dirty="0" err="1"/>
              <a:t>Customers.CustomerID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GROUP BY </a:t>
            </a:r>
            <a:r>
              <a:rPr lang="en-US" dirty="0" err="1"/>
              <a:t>Customers.CustomerName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ACTION: Re-write this statement using RIGHT JOIN</a:t>
            </a:r>
          </a:p>
        </p:txBody>
      </p:sp>
    </p:spTree>
    <p:extLst>
      <p:ext uri="{BB962C8B-B14F-4D97-AF65-F5344CB8AC3E}">
        <p14:creationId xmlns:p14="http://schemas.microsoft.com/office/powerpoint/2010/main" val="323932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6A39-FACA-F768-FF22-0869C63D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1: </a:t>
            </a:r>
            <a:r>
              <a:rPr lang="en-US" dirty="0" err="1"/>
              <a:t>PractICE</a:t>
            </a:r>
            <a:r>
              <a:rPr lang="en-US" dirty="0"/>
              <a:t>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4E7A-B26C-432F-8570-CBC44B144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31092"/>
            <a:ext cx="9905999" cy="4819135"/>
          </a:xfrm>
        </p:spPr>
        <p:txBody>
          <a:bodyPr>
            <a:normAutofit/>
          </a:bodyPr>
          <a:lstStyle/>
          <a:p>
            <a:r>
              <a:rPr lang="en-US" dirty="0"/>
              <a:t>Using the W3Schools Database answer the following questions:</a:t>
            </a:r>
          </a:p>
          <a:p>
            <a:pPr marL="914400" lvl="1" indent="-457200">
              <a:buAutoNum type="arabicPeriod"/>
            </a:pPr>
            <a:r>
              <a:rPr lang="en-US" dirty="0"/>
              <a:t>Which customer has the most number of Orders?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dirty="0"/>
              <a:t>Which customer has spent the most money in Orders?</a:t>
            </a:r>
          </a:p>
          <a:p>
            <a:pPr marL="914400" lvl="1" indent="-457200">
              <a:buAutoNum type="arabicPeriod"/>
            </a:pPr>
            <a:r>
              <a:rPr lang="en-US" dirty="0"/>
              <a:t>Are there any employees that went to Boston College?  Who?</a:t>
            </a:r>
          </a:p>
          <a:p>
            <a:pPr marL="914400" lvl="1" indent="-457200">
              <a:buAutoNum type="arabicPeriod"/>
            </a:pPr>
            <a:r>
              <a:rPr lang="en-US" dirty="0"/>
              <a:t>How many products are there by category?  List out </a:t>
            </a:r>
            <a:r>
              <a:rPr lang="en-US" dirty="0" err="1"/>
              <a:t>CategoryName</a:t>
            </a:r>
            <a:r>
              <a:rPr lang="en-US" dirty="0"/>
              <a:t>, and number of products?</a:t>
            </a:r>
          </a:p>
          <a:p>
            <a:pPr marL="914400" lvl="1" indent="-457200">
              <a:buAutoNum type="arabicPeriod"/>
            </a:pPr>
            <a:r>
              <a:rPr lang="en-US" dirty="0"/>
              <a:t>How many orders used “Speedy Express” Shipper?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sz="2600" dirty="0"/>
              <a:t>What other insights can you provide?</a:t>
            </a:r>
          </a:p>
        </p:txBody>
      </p:sp>
    </p:spTree>
    <p:extLst>
      <p:ext uri="{BB962C8B-B14F-4D97-AF65-F5344CB8AC3E}">
        <p14:creationId xmlns:p14="http://schemas.microsoft.com/office/powerpoint/2010/main" val="1241876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5B89-98AA-F549-0EEC-549AE859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Ang PRACTICING: SQL RESOURCES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ABB6-C424-BB8E-8A51-D7D3B89C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007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Online Databases for learning</a:t>
            </a:r>
          </a:p>
          <a:p>
            <a:pPr lvl="1"/>
            <a:r>
              <a:rPr lang="en-US" sz="2400" dirty="0">
                <a:effectLst/>
                <a:hlinkClick r:id="rId3"/>
              </a:rPr>
              <a:t>https://www.w3schools.com/sql/trysql.asp?filename=trysql_editor</a:t>
            </a:r>
            <a:endParaRPr lang="en-US" sz="2400" dirty="0">
              <a:effectLst/>
            </a:endParaRPr>
          </a:p>
          <a:p>
            <a:pPr lvl="1"/>
            <a:r>
              <a:rPr lang="en-US" sz="2400" dirty="0">
                <a:effectLst/>
              </a:rPr>
              <a:t>The following 2 databases are the same schema, but in.</a:t>
            </a:r>
          </a:p>
          <a:p>
            <a:pPr lvl="2"/>
            <a:r>
              <a:rPr lang="en-US" sz="2400" dirty="0">
                <a:hlinkClick r:id="rId4"/>
              </a:rPr>
              <a:t>https://www.db-fiddle.com/f/6eXpPSRFQgzdKUCjSsbSF4/9</a:t>
            </a:r>
            <a:r>
              <a:rPr lang="en-US" sz="2400" dirty="0"/>
              <a:t> – No login required but you need to save you work elsewhere for backup.</a:t>
            </a:r>
          </a:p>
          <a:p>
            <a:pPr lvl="2"/>
            <a:r>
              <a:rPr lang="en-US" sz="2400" dirty="0">
                <a:hlinkClick r:id="rId5"/>
              </a:rPr>
              <a:t>https://replit.com/@sqlSylvia/GDI-SQLIntro</a:t>
            </a:r>
            <a:r>
              <a:rPr lang="en-US" sz="2400" dirty="0"/>
              <a:t>. - </a:t>
            </a:r>
            <a:r>
              <a:rPr lang="en-US" sz="2400" dirty="0" err="1">
                <a:effectLst/>
              </a:rPr>
              <a:t>replit</a:t>
            </a:r>
            <a:r>
              <a:rPr lang="en-US" sz="2400" dirty="0">
                <a:effectLst/>
              </a:rPr>
              <a:t> you need an account to save your work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</a:rPr>
              <a:t>SQL Reference information</a:t>
            </a:r>
          </a:p>
          <a:p>
            <a:pPr marL="457200" lvl="1">
              <a:spcBef>
                <a:spcPts val="0"/>
              </a:spcBef>
            </a:pPr>
            <a:r>
              <a:rPr lang="en-US" sz="2400" dirty="0">
                <a:effectLst/>
                <a:hlinkClick r:id="rId6"/>
              </a:rPr>
              <a:t>https://www.w3schools.com/sql/default.asp</a:t>
            </a:r>
            <a:endParaRPr lang="en-US" sz="2400" dirty="0">
              <a:effectLst/>
            </a:endParaRPr>
          </a:p>
          <a:p>
            <a:pPr marL="457200" lvl="1">
              <a:spcBef>
                <a:spcPts val="0"/>
              </a:spcBef>
            </a:pPr>
            <a:r>
              <a:rPr lang="en-US" sz="2400" dirty="0">
                <a:effectLst/>
                <a:hlinkClick r:id="rId7"/>
              </a:rPr>
              <a:t>https://www.tutorialspoint.com/sql/index.htm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4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FD036-5299-5C3C-F6A4-674E5BF2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Tell us about Yourself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D70BF2-9F3F-E1B0-BAC9-EC53FF84A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719628"/>
              </p:ext>
            </p:extLst>
          </p:nvPr>
        </p:nvGraphicFramePr>
        <p:xfrm>
          <a:off x="1141411" y="1608667"/>
          <a:ext cx="9905999" cy="4416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11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8994-94FB-8F84-557E-33984C687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403" y="643467"/>
            <a:ext cx="7987193" cy="59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3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0644B-225F-FFB5-E08A-F62EE518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4982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B66AD70-E6C2-E754-2FFE-3DE80D813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674434"/>
              </p:ext>
            </p:extLst>
          </p:nvPr>
        </p:nvGraphicFramePr>
        <p:xfrm>
          <a:off x="1141411" y="1498600"/>
          <a:ext cx="9905999" cy="503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62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8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6" name="Rectangle 49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9B9A1-871C-8EB3-3F16-BF97D3B50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443" y="643467"/>
            <a:ext cx="928511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2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70B9-91BB-9C6F-15F7-E095BF3C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OUTCOMES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3506-132E-B259-0EA1-FC1CA59B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25600"/>
            <a:ext cx="9463088" cy="4613881"/>
          </a:xfrm>
        </p:spPr>
        <p:txBody>
          <a:bodyPr>
            <a:normAutofit/>
          </a:bodyPr>
          <a:lstStyle/>
          <a:p>
            <a:r>
              <a:rPr lang="en-US" sz="3600" dirty="0"/>
              <a:t>As a compliment to the Database Design Class, you will learn the same terminology as the Database Design Class.</a:t>
            </a:r>
          </a:p>
          <a:p>
            <a:r>
              <a:rPr lang="en-US" sz="3600" dirty="0"/>
              <a:t>You will have hands-on experience and support.</a:t>
            </a:r>
          </a:p>
          <a:p>
            <a:r>
              <a:rPr lang="en-US" sz="3600" dirty="0"/>
              <a:t>By the end of the class, you will be able to query and modify data as well as tables.</a:t>
            </a:r>
          </a:p>
        </p:txBody>
      </p:sp>
    </p:spTree>
    <p:extLst>
      <p:ext uri="{BB962C8B-B14F-4D97-AF65-F5344CB8AC3E}">
        <p14:creationId xmlns:p14="http://schemas.microsoft.com/office/powerpoint/2010/main" val="3082065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3060</TotalTime>
  <Words>2404</Words>
  <Application>Microsoft Macintosh PowerPoint</Application>
  <PresentationFormat>Widescreen</PresentationFormat>
  <Paragraphs>293</Paragraphs>
  <Slides>45</Slides>
  <Notes>27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Gotham-Round</vt:lpstr>
      <vt:lpstr>inherit</vt:lpstr>
      <vt:lpstr>Roboto</vt:lpstr>
      <vt:lpstr>Tw Cen MT</vt:lpstr>
      <vt:lpstr>Circuit</vt:lpstr>
      <vt:lpstr>Intro TO SQL  SESSION 1 </vt:lpstr>
      <vt:lpstr>GDI’s INTRO To SQL</vt:lpstr>
      <vt:lpstr>Welcome </vt:lpstr>
      <vt:lpstr>PowerPoint Presentation</vt:lpstr>
      <vt:lpstr>Tell us about Yourself </vt:lpstr>
      <vt:lpstr>PowerPoint Presentation</vt:lpstr>
      <vt:lpstr>About Me</vt:lpstr>
      <vt:lpstr>PowerPoint Presentation</vt:lpstr>
      <vt:lpstr>Class OUTCOMES </vt:lpstr>
      <vt:lpstr>PowerPoint Presentation</vt:lpstr>
      <vt:lpstr>PowerPoint Presentation</vt:lpstr>
      <vt:lpstr>Plan for Week 2 </vt:lpstr>
      <vt:lpstr>Plan for Week 2</vt:lpstr>
      <vt:lpstr>Plan for Week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 Relational DATABASE</vt:lpstr>
      <vt:lpstr>Different Flavors of SQL</vt:lpstr>
      <vt:lpstr>What’s SQL </vt:lpstr>
      <vt:lpstr>PowerPoint Presentation</vt:lpstr>
      <vt:lpstr>DataBASE and CRUD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Start!</vt:lpstr>
      <vt:lpstr>PowerPoint Presentation</vt:lpstr>
      <vt:lpstr>Online SQL Tools</vt:lpstr>
      <vt:lpstr>W3 ScHOOLS – Data BASE</vt:lpstr>
      <vt:lpstr>SELECT * FROM &lt;Table&gt;</vt:lpstr>
      <vt:lpstr>SELECT DISTINCT and ORDER BY</vt:lpstr>
      <vt:lpstr>SQL Aggregate FUNCTIONS</vt:lpstr>
      <vt:lpstr>Using the Where Clause</vt:lpstr>
      <vt:lpstr>SQL OperatORs: AND, OR,  NOT</vt:lpstr>
      <vt:lpstr>LIKE Clause</vt:lpstr>
      <vt:lpstr>JOIN – Joining TABLES</vt:lpstr>
      <vt:lpstr>INNER JOIN Example</vt:lpstr>
      <vt:lpstr>JOINS: OUTER LEFT/RIGHT</vt:lpstr>
      <vt:lpstr>Week 1: PractICE Assignment</vt:lpstr>
      <vt:lpstr>Learning Ang PRACTICING: SQL RESOURCES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Sylvia Vargas</dc:creator>
  <cp:lastModifiedBy>Sylvia Vargas</cp:lastModifiedBy>
  <cp:revision>11</cp:revision>
  <dcterms:created xsi:type="dcterms:W3CDTF">2023-04-17T14:44:07Z</dcterms:created>
  <dcterms:modified xsi:type="dcterms:W3CDTF">2023-09-05T22:46:46Z</dcterms:modified>
</cp:coreProperties>
</file>